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DCBD1-2862-44AA-8110-BCA7EC966A89}" type="datetimeFigureOut">
              <a:rPr lang="uk-UA" smtClean="0"/>
              <a:t>01.12.2021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A0C14-060B-492A-9DD2-47BDF21BAAB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9867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DCBD1-2862-44AA-8110-BCA7EC966A89}" type="datetimeFigureOut">
              <a:rPr lang="uk-UA" smtClean="0"/>
              <a:t>01.12.2021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A0C14-060B-492A-9DD2-47BDF21BAAB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8729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037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88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230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107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150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057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050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635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771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241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949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773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5574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</cp:revision>
  <dcterms:created xsi:type="dcterms:W3CDTF">2021-12-01T06:43:32Z</dcterms:created>
  <dcterms:modified xsi:type="dcterms:W3CDTF">2021-12-01T06:43:32Z</dcterms:modified>
</cp:coreProperties>
</file>