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AFF24-75CE-493E-872D-C742B5D4A63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2A79AD2-48C9-40DD-9DE0-A5D2282A2C9B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Концерт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01FCD7-D510-4AA5-AB19-A00B3ED83774}" type="parTrans" cxnId="{21B52578-BE5C-4484-989F-16036A34B842}">
      <dgm:prSet/>
      <dgm:spPr/>
      <dgm:t>
        <a:bodyPr/>
        <a:lstStyle/>
        <a:p>
          <a:endParaRPr lang="ru-RU"/>
        </a:p>
      </dgm:t>
    </dgm:pt>
    <dgm:pt modelId="{E3734CD2-9CC4-443B-A8CA-F84A34814EF0}" type="sibTrans" cxnId="{21B52578-BE5C-4484-989F-16036A34B842}">
      <dgm:prSet/>
      <dgm:spPr/>
      <dgm:t>
        <a:bodyPr/>
        <a:lstStyle/>
        <a:p>
          <a:endParaRPr lang="ru-RU"/>
        </a:p>
      </dgm:t>
    </dgm:pt>
    <dgm:pt modelId="{FF6A9271-F00B-4A81-8846-34DD83F60D55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Сюжетно – ігрова програма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36C8AD-D3F3-4B2E-9DA7-84A42745CBA7}" type="parTrans" cxnId="{388996F1-E7E3-43E5-96E5-6CF3B04F5E2E}">
      <dgm:prSet/>
      <dgm:spPr/>
      <dgm:t>
        <a:bodyPr/>
        <a:lstStyle/>
        <a:p>
          <a:endParaRPr lang="ru-RU"/>
        </a:p>
      </dgm:t>
    </dgm:pt>
    <dgm:pt modelId="{B1BBB3F1-1CA1-49EC-8528-BB69D91BA87E}" type="sibTrans" cxnId="{388996F1-E7E3-43E5-96E5-6CF3B04F5E2E}">
      <dgm:prSet/>
      <dgm:spPr/>
      <dgm:t>
        <a:bodyPr/>
        <a:lstStyle/>
        <a:p>
          <a:endParaRPr lang="ru-RU"/>
        </a:p>
      </dgm:t>
    </dgm:pt>
    <dgm:pt modelId="{383E89B5-72A5-4BA0-B13E-DBB1C381B348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Конкурсно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uk-UA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ігорова</a:t>
          </a:r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програма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D749C6-317A-46E4-AC34-70A49AE3BB54}" type="parTrans" cxnId="{11EAF820-AEC9-4B07-B881-85FF17400643}">
      <dgm:prSet/>
      <dgm:spPr/>
      <dgm:t>
        <a:bodyPr/>
        <a:lstStyle/>
        <a:p>
          <a:endParaRPr lang="ru-RU"/>
        </a:p>
      </dgm:t>
    </dgm:pt>
    <dgm:pt modelId="{39E36D89-D0F0-4959-B374-DBFD9A2990C7}" type="sibTrans" cxnId="{11EAF820-AEC9-4B07-B881-85FF17400643}">
      <dgm:prSet/>
      <dgm:spPr/>
      <dgm:t>
        <a:bodyPr/>
        <a:lstStyle/>
        <a:p>
          <a:endParaRPr lang="ru-RU"/>
        </a:p>
      </dgm:t>
    </dgm:pt>
    <dgm:pt modelId="{F3E75449-4DAE-4B8B-9B54-968C52103629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Шоу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1DF96D-1899-4E12-8EFA-A603C6BC4EE1}" type="parTrans" cxnId="{F45832AD-EB7B-47EE-A505-3497B1975D85}">
      <dgm:prSet/>
      <dgm:spPr/>
      <dgm:t>
        <a:bodyPr/>
        <a:lstStyle/>
        <a:p>
          <a:endParaRPr lang="ru-RU"/>
        </a:p>
      </dgm:t>
    </dgm:pt>
    <dgm:pt modelId="{6DC2BB86-4C42-43F4-A958-865A967DEEB8}" type="sibTrans" cxnId="{F45832AD-EB7B-47EE-A505-3497B1975D85}">
      <dgm:prSet/>
      <dgm:spPr/>
      <dgm:t>
        <a:bodyPr/>
        <a:lstStyle/>
        <a:p>
          <a:endParaRPr lang="ru-RU"/>
        </a:p>
      </dgm:t>
    </dgm:pt>
    <dgm:pt modelId="{9F776A97-F1EA-4C6F-9CB1-8BC90730924A}" type="pres">
      <dgm:prSet presAssocID="{8F1AFF24-75CE-493E-872D-C742B5D4A6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0E6E666-EBC8-41F4-81ED-7C23729303D0}" type="pres">
      <dgm:prSet presAssocID="{8F1AFF24-75CE-493E-872D-C742B5D4A637}" presName="Name1" presStyleCnt="0"/>
      <dgm:spPr/>
    </dgm:pt>
    <dgm:pt modelId="{72A45FD0-BF7A-48E2-9770-48ED9A4ED66C}" type="pres">
      <dgm:prSet presAssocID="{8F1AFF24-75CE-493E-872D-C742B5D4A637}" presName="cycle" presStyleCnt="0"/>
      <dgm:spPr/>
    </dgm:pt>
    <dgm:pt modelId="{2DF2BCA3-2FF3-4D7F-8EE7-4CDE27BD8EA5}" type="pres">
      <dgm:prSet presAssocID="{8F1AFF24-75CE-493E-872D-C742B5D4A637}" presName="srcNode" presStyleLbl="node1" presStyleIdx="0" presStyleCnt="4"/>
      <dgm:spPr/>
    </dgm:pt>
    <dgm:pt modelId="{94032BF4-6235-4E91-ABB6-8C32473005E8}" type="pres">
      <dgm:prSet presAssocID="{8F1AFF24-75CE-493E-872D-C742B5D4A637}" presName="conn" presStyleLbl="parChTrans1D2" presStyleIdx="0" presStyleCnt="1"/>
      <dgm:spPr/>
      <dgm:t>
        <a:bodyPr/>
        <a:lstStyle/>
        <a:p>
          <a:endParaRPr lang="ru-RU"/>
        </a:p>
      </dgm:t>
    </dgm:pt>
    <dgm:pt modelId="{9270D898-76C7-4CAA-9594-3748208A903D}" type="pres">
      <dgm:prSet presAssocID="{8F1AFF24-75CE-493E-872D-C742B5D4A637}" presName="extraNode" presStyleLbl="node1" presStyleIdx="0" presStyleCnt="4"/>
      <dgm:spPr/>
    </dgm:pt>
    <dgm:pt modelId="{CF6DC9E3-51DF-4F91-8939-AB8B84060EF5}" type="pres">
      <dgm:prSet presAssocID="{8F1AFF24-75CE-493E-872D-C742B5D4A637}" presName="dstNode" presStyleLbl="node1" presStyleIdx="0" presStyleCnt="4"/>
      <dgm:spPr/>
    </dgm:pt>
    <dgm:pt modelId="{36FCFC40-15E4-485F-B6D6-FB549E4C47E5}" type="pres">
      <dgm:prSet presAssocID="{C2A79AD2-48C9-40DD-9DE0-A5D2282A2C9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D630D-EEA1-4DAE-A009-1B66F52F2679}" type="pres">
      <dgm:prSet presAssocID="{C2A79AD2-48C9-40DD-9DE0-A5D2282A2C9B}" presName="accent_1" presStyleCnt="0"/>
      <dgm:spPr/>
    </dgm:pt>
    <dgm:pt modelId="{25B24227-6911-4DDB-A348-EFD56E9E42F6}" type="pres">
      <dgm:prSet presAssocID="{C2A79AD2-48C9-40DD-9DE0-A5D2282A2C9B}" presName="accentRepeatNode" presStyleLbl="solidFgAcc1" presStyleIdx="0" presStyleCnt="4" custLinFactNeighborX="703" custLinFactNeighborY="64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04AC860-5866-455A-8D80-A8198E1A63CD}" type="pres">
      <dgm:prSet presAssocID="{FF6A9271-F00B-4A81-8846-34DD83F60D5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9DA4B-04DA-4F23-9514-7223B9CF1D22}" type="pres">
      <dgm:prSet presAssocID="{FF6A9271-F00B-4A81-8846-34DD83F60D55}" presName="accent_2" presStyleCnt="0"/>
      <dgm:spPr/>
    </dgm:pt>
    <dgm:pt modelId="{2BBAAA25-F5EB-46CD-B830-3855130778FC}" type="pres">
      <dgm:prSet presAssocID="{FF6A9271-F00B-4A81-8846-34DD83F60D55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DC2976-4408-4212-AC56-6ED156314188}" type="pres">
      <dgm:prSet presAssocID="{383E89B5-72A5-4BA0-B13E-DBB1C381B34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01993-4790-4E90-A2FE-85D91C5787B2}" type="pres">
      <dgm:prSet presAssocID="{383E89B5-72A5-4BA0-B13E-DBB1C381B348}" presName="accent_3" presStyleCnt="0"/>
      <dgm:spPr/>
    </dgm:pt>
    <dgm:pt modelId="{DA14BB15-EC15-4007-8064-5C6D3513D666}" type="pres">
      <dgm:prSet presAssocID="{383E89B5-72A5-4BA0-B13E-DBB1C381B348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C543B67-E1CF-4012-BC34-28502B1FFF34}" type="pres">
      <dgm:prSet presAssocID="{F3E75449-4DAE-4B8B-9B54-968C5210362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B4E9F-3BC4-4A53-85D5-DDA8E4AFC926}" type="pres">
      <dgm:prSet presAssocID="{F3E75449-4DAE-4B8B-9B54-968C52103629}" presName="accent_4" presStyleCnt="0"/>
      <dgm:spPr/>
    </dgm:pt>
    <dgm:pt modelId="{0680A08D-E15C-4B23-B35E-66C3B9805789}" type="pres">
      <dgm:prSet presAssocID="{F3E75449-4DAE-4B8B-9B54-968C52103629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1CF201B-50E6-4792-A7BC-DB80D15C14B8}" type="presOf" srcId="{E3734CD2-9CC4-443B-A8CA-F84A34814EF0}" destId="{94032BF4-6235-4E91-ABB6-8C32473005E8}" srcOrd="0" destOrd="0" presId="urn:microsoft.com/office/officeart/2008/layout/VerticalCurvedList"/>
    <dgm:cxn modelId="{982BE73F-F5CF-4406-A9B2-F0CD6A99E716}" type="presOf" srcId="{C2A79AD2-48C9-40DD-9DE0-A5D2282A2C9B}" destId="{36FCFC40-15E4-485F-B6D6-FB549E4C47E5}" srcOrd="0" destOrd="0" presId="urn:microsoft.com/office/officeart/2008/layout/VerticalCurvedList"/>
    <dgm:cxn modelId="{C9C233E0-CD92-4D12-8843-8799B42C35E2}" type="presOf" srcId="{F3E75449-4DAE-4B8B-9B54-968C52103629}" destId="{1C543B67-E1CF-4012-BC34-28502B1FFF34}" srcOrd="0" destOrd="0" presId="urn:microsoft.com/office/officeart/2008/layout/VerticalCurvedList"/>
    <dgm:cxn modelId="{F45832AD-EB7B-47EE-A505-3497B1975D85}" srcId="{8F1AFF24-75CE-493E-872D-C742B5D4A637}" destId="{F3E75449-4DAE-4B8B-9B54-968C52103629}" srcOrd="3" destOrd="0" parTransId="{D21DF96D-1899-4E12-8EFA-A603C6BC4EE1}" sibTransId="{6DC2BB86-4C42-43F4-A958-865A967DEEB8}"/>
    <dgm:cxn modelId="{50413F0F-EC42-4F14-A5E1-537F6ABCD4CD}" type="presOf" srcId="{8F1AFF24-75CE-493E-872D-C742B5D4A637}" destId="{9F776A97-F1EA-4C6F-9CB1-8BC90730924A}" srcOrd="0" destOrd="0" presId="urn:microsoft.com/office/officeart/2008/layout/VerticalCurvedList"/>
    <dgm:cxn modelId="{21B52578-BE5C-4484-989F-16036A34B842}" srcId="{8F1AFF24-75CE-493E-872D-C742B5D4A637}" destId="{C2A79AD2-48C9-40DD-9DE0-A5D2282A2C9B}" srcOrd="0" destOrd="0" parTransId="{7E01FCD7-D510-4AA5-AB19-A00B3ED83774}" sibTransId="{E3734CD2-9CC4-443B-A8CA-F84A34814EF0}"/>
    <dgm:cxn modelId="{11EAF820-AEC9-4B07-B881-85FF17400643}" srcId="{8F1AFF24-75CE-493E-872D-C742B5D4A637}" destId="{383E89B5-72A5-4BA0-B13E-DBB1C381B348}" srcOrd="2" destOrd="0" parTransId="{D7D749C6-317A-46E4-AC34-70A49AE3BB54}" sibTransId="{39E36D89-D0F0-4959-B374-DBFD9A2990C7}"/>
    <dgm:cxn modelId="{40EF4B56-6885-43A9-8BEB-E78650A1FCA1}" type="presOf" srcId="{FF6A9271-F00B-4A81-8846-34DD83F60D55}" destId="{304AC860-5866-455A-8D80-A8198E1A63CD}" srcOrd="0" destOrd="0" presId="urn:microsoft.com/office/officeart/2008/layout/VerticalCurvedList"/>
    <dgm:cxn modelId="{02C5BDF6-57E7-4D12-8A7B-03427D54860E}" type="presOf" srcId="{383E89B5-72A5-4BA0-B13E-DBB1C381B348}" destId="{9BDC2976-4408-4212-AC56-6ED156314188}" srcOrd="0" destOrd="0" presId="urn:microsoft.com/office/officeart/2008/layout/VerticalCurvedList"/>
    <dgm:cxn modelId="{388996F1-E7E3-43E5-96E5-6CF3B04F5E2E}" srcId="{8F1AFF24-75CE-493E-872D-C742B5D4A637}" destId="{FF6A9271-F00B-4A81-8846-34DD83F60D55}" srcOrd="1" destOrd="0" parTransId="{AC36C8AD-D3F3-4B2E-9DA7-84A42745CBA7}" sibTransId="{B1BBB3F1-1CA1-49EC-8528-BB69D91BA87E}"/>
    <dgm:cxn modelId="{A1922EB3-DB7B-4C41-BDC1-0478259BE5C6}" type="presParOf" srcId="{9F776A97-F1EA-4C6F-9CB1-8BC90730924A}" destId="{50E6E666-EBC8-41F4-81ED-7C23729303D0}" srcOrd="0" destOrd="0" presId="urn:microsoft.com/office/officeart/2008/layout/VerticalCurvedList"/>
    <dgm:cxn modelId="{268F6350-9CBB-43A9-B768-C5C12B0EA4C2}" type="presParOf" srcId="{50E6E666-EBC8-41F4-81ED-7C23729303D0}" destId="{72A45FD0-BF7A-48E2-9770-48ED9A4ED66C}" srcOrd="0" destOrd="0" presId="urn:microsoft.com/office/officeart/2008/layout/VerticalCurvedList"/>
    <dgm:cxn modelId="{A0DCD586-FF94-4990-A6A7-13D13DF013D9}" type="presParOf" srcId="{72A45FD0-BF7A-48E2-9770-48ED9A4ED66C}" destId="{2DF2BCA3-2FF3-4D7F-8EE7-4CDE27BD8EA5}" srcOrd="0" destOrd="0" presId="urn:microsoft.com/office/officeart/2008/layout/VerticalCurvedList"/>
    <dgm:cxn modelId="{E1705E57-7E75-4D02-8739-CA2A79C8C033}" type="presParOf" srcId="{72A45FD0-BF7A-48E2-9770-48ED9A4ED66C}" destId="{94032BF4-6235-4E91-ABB6-8C32473005E8}" srcOrd="1" destOrd="0" presId="urn:microsoft.com/office/officeart/2008/layout/VerticalCurvedList"/>
    <dgm:cxn modelId="{40986461-52D7-4E42-8E31-477648489EAC}" type="presParOf" srcId="{72A45FD0-BF7A-48E2-9770-48ED9A4ED66C}" destId="{9270D898-76C7-4CAA-9594-3748208A903D}" srcOrd="2" destOrd="0" presId="urn:microsoft.com/office/officeart/2008/layout/VerticalCurvedList"/>
    <dgm:cxn modelId="{31D1C8DE-5CF7-4F7E-A36F-DCAB42AFB8C0}" type="presParOf" srcId="{72A45FD0-BF7A-48E2-9770-48ED9A4ED66C}" destId="{CF6DC9E3-51DF-4F91-8939-AB8B84060EF5}" srcOrd="3" destOrd="0" presId="urn:microsoft.com/office/officeart/2008/layout/VerticalCurvedList"/>
    <dgm:cxn modelId="{95333938-1FB7-4BB0-A58F-27ED78191ADE}" type="presParOf" srcId="{50E6E666-EBC8-41F4-81ED-7C23729303D0}" destId="{36FCFC40-15E4-485F-B6D6-FB549E4C47E5}" srcOrd="1" destOrd="0" presId="urn:microsoft.com/office/officeart/2008/layout/VerticalCurvedList"/>
    <dgm:cxn modelId="{32251F85-322C-405A-B67F-74645809A584}" type="presParOf" srcId="{50E6E666-EBC8-41F4-81ED-7C23729303D0}" destId="{E69D630D-EEA1-4DAE-A009-1B66F52F2679}" srcOrd="2" destOrd="0" presId="urn:microsoft.com/office/officeart/2008/layout/VerticalCurvedList"/>
    <dgm:cxn modelId="{9969D944-8EE6-4A4D-BBB5-C402F04B704E}" type="presParOf" srcId="{E69D630D-EEA1-4DAE-A009-1B66F52F2679}" destId="{25B24227-6911-4DDB-A348-EFD56E9E42F6}" srcOrd="0" destOrd="0" presId="urn:microsoft.com/office/officeart/2008/layout/VerticalCurvedList"/>
    <dgm:cxn modelId="{EC2C67AB-4502-4A2E-B804-03A67BC87B45}" type="presParOf" srcId="{50E6E666-EBC8-41F4-81ED-7C23729303D0}" destId="{304AC860-5866-455A-8D80-A8198E1A63CD}" srcOrd="3" destOrd="0" presId="urn:microsoft.com/office/officeart/2008/layout/VerticalCurvedList"/>
    <dgm:cxn modelId="{B518CDC4-5D46-4BCB-8327-0F0A1D63DFBB}" type="presParOf" srcId="{50E6E666-EBC8-41F4-81ED-7C23729303D0}" destId="{AC29DA4B-04DA-4F23-9514-7223B9CF1D22}" srcOrd="4" destOrd="0" presId="urn:microsoft.com/office/officeart/2008/layout/VerticalCurvedList"/>
    <dgm:cxn modelId="{287C056B-DCE9-4615-9F3A-9BAD8B568B60}" type="presParOf" srcId="{AC29DA4B-04DA-4F23-9514-7223B9CF1D22}" destId="{2BBAAA25-F5EB-46CD-B830-3855130778FC}" srcOrd="0" destOrd="0" presId="urn:microsoft.com/office/officeart/2008/layout/VerticalCurvedList"/>
    <dgm:cxn modelId="{FA8C3A54-F388-4EF3-A030-38AC9237953C}" type="presParOf" srcId="{50E6E666-EBC8-41F4-81ED-7C23729303D0}" destId="{9BDC2976-4408-4212-AC56-6ED156314188}" srcOrd="5" destOrd="0" presId="urn:microsoft.com/office/officeart/2008/layout/VerticalCurvedList"/>
    <dgm:cxn modelId="{742B1E52-0E27-4A0D-8837-1DA283DE131D}" type="presParOf" srcId="{50E6E666-EBC8-41F4-81ED-7C23729303D0}" destId="{2ED01993-4790-4E90-A2FE-85D91C5787B2}" srcOrd="6" destOrd="0" presId="urn:microsoft.com/office/officeart/2008/layout/VerticalCurvedList"/>
    <dgm:cxn modelId="{ED58C03E-34F9-4807-A420-C201AC40DE9D}" type="presParOf" srcId="{2ED01993-4790-4E90-A2FE-85D91C5787B2}" destId="{DA14BB15-EC15-4007-8064-5C6D3513D666}" srcOrd="0" destOrd="0" presId="urn:microsoft.com/office/officeart/2008/layout/VerticalCurvedList"/>
    <dgm:cxn modelId="{D855300A-A947-4EDA-9C98-AA2090404BA1}" type="presParOf" srcId="{50E6E666-EBC8-41F4-81ED-7C23729303D0}" destId="{1C543B67-E1CF-4012-BC34-28502B1FFF34}" srcOrd="7" destOrd="0" presId="urn:microsoft.com/office/officeart/2008/layout/VerticalCurvedList"/>
    <dgm:cxn modelId="{F3A954CC-EACD-4A02-85AB-FF093B4008AF}" type="presParOf" srcId="{50E6E666-EBC8-41F4-81ED-7C23729303D0}" destId="{0E8B4E9F-3BC4-4A53-85D5-DDA8E4AFC926}" srcOrd="8" destOrd="0" presId="urn:microsoft.com/office/officeart/2008/layout/VerticalCurvedList"/>
    <dgm:cxn modelId="{756B8030-18C5-4280-9D47-0FEF03BF7FFE}" type="presParOf" srcId="{0E8B4E9F-3BC4-4A53-85D5-DDA8E4AFC926}" destId="{0680A08D-E15C-4B23-B35E-66C3B98057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32BF4-6235-4E91-ABB6-8C32473005E8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CFC40-15E4-485F-B6D6-FB549E4C47E5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Концерт</a:t>
          </a:r>
          <a:endParaRPr lang="ru-RU" sz="3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1409" y="347956"/>
        <a:ext cx="7655707" cy="696274"/>
      </dsp:txXfrm>
    </dsp:sp>
    <dsp:sp modelId="{25B24227-6911-4DDB-A348-EFD56E9E42F6}">
      <dsp:nvSpPr>
        <dsp:cNvPr id="0" name=""/>
        <dsp:cNvSpPr/>
      </dsp:nvSpPr>
      <dsp:spPr>
        <a:xfrm>
          <a:off x="82356" y="316632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AC860-5866-455A-8D80-A8198E1A63CD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Сюжетно – ігрова програма</a:t>
          </a:r>
          <a:endParaRPr lang="ru-RU" sz="3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0599" y="1392548"/>
        <a:ext cx="7256517" cy="696274"/>
      </dsp:txXfrm>
    </dsp:sp>
    <dsp:sp modelId="{2BBAAA25-F5EB-46CD-B830-3855130778FC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C2976-4408-4212-AC56-6ED156314188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Конкурсно</a:t>
          </a:r>
          <a:r>
            <a:rPr lang="uk-UA" sz="3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uk-UA" sz="37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ігорова</a:t>
          </a:r>
          <a:r>
            <a:rPr lang="uk-UA" sz="3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програма</a:t>
          </a:r>
          <a:endParaRPr lang="ru-RU" sz="3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0599" y="2437140"/>
        <a:ext cx="7256517" cy="696274"/>
      </dsp:txXfrm>
    </dsp:sp>
    <dsp:sp modelId="{DA14BB15-EC15-4007-8064-5C6D3513D666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43B67-E1CF-4012-BC34-28502B1FFF34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Шоу</a:t>
          </a:r>
          <a:endParaRPr lang="ru-RU" sz="3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1409" y="3481732"/>
        <a:ext cx="7655707" cy="696274"/>
      </dsp:txXfrm>
    </dsp:sp>
    <dsp:sp modelId="{0680A08D-E15C-4B23-B35E-66C3B9805789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\Desktop\на евент\1616546076_26-p-fon-dlya-prezentatsii-detskii-sad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1" y="1"/>
            <a:ext cx="9146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416824" cy="4032448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uk-UA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Сучасні </a:t>
            </a:r>
            <a:r>
              <a:rPr lang="uk-UA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підходи до </a:t>
            </a:r>
            <a:r>
              <a:rPr lang="uk-UA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організація свят в дитячому садку</a:t>
            </a:r>
            <a:r>
              <a:rPr lang="ru-RU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941168"/>
            <a:ext cx="6984776" cy="115212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ЗДО «Яблунька» с. Худяки</a:t>
            </a: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Лариса Короп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на евент\1616546104_19-p-fon-dlya-prezentatsii-detskii-sad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txBody>
          <a:bodyPr>
            <a:no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Розваги –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е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фективний спосіб підготовки до свят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2050" name="Picture 2" descr="C:\Users\1111\Desktop\на евент\DSC_04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4032448" cy="2688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1111\Desktop\на евент\фото (5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6568"/>
            <a:ext cx="4356649" cy="2904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324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на евент\1616546104_19-p-fon-dlya-prezentatsii-detskii-sad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Технічний супровід свята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074" name="Picture 2" descr="C:\Users\1111\Desktop\на евент\untitled (7)\20210909_1041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98" y="1268760"/>
            <a:ext cx="2170336" cy="2893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1111\Desktop\на евент\190200156_2892741847635104_1111344377372382463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7" r="4046"/>
          <a:stretch/>
        </p:blipFill>
        <p:spPr bwMode="auto">
          <a:xfrm>
            <a:off x="323528" y="2050309"/>
            <a:ext cx="561604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1111\Desktop\на евент\7170fd97a98387f39037754a9dc5d6b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94" y="4534917"/>
            <a:ext cx="1934040" cy="22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6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на евент\1616546104_19-p-fon-dlya-prezentatsii-detskii-sad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111\Desktop\на евент\kartinki-dlya-detej-notki-20-650x41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344816" cy="470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352928" cy="1656184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atin typeface="Monotype Corsiva" pitchFamily="66" charset="0"/>
                <a:cs typeface="Arial" pitchFamily="34" charset="0"/>
              </a:rPr>
              <a:t>ДЯКУЮ ЗА УВАГУ</a:t>
            </a:r>
            <a:endParaRPr lang="ru-RU" sz="6000" b="1" dirty="0"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1\Desktop\на евент\1616546104_19-p-fon-dlya-prezentatsii-detskii-sad-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19256" cy="137889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Радість </a:t>
            </a:r>
            <a:r>
              <a:rPr lang="uk-UA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це базова емо­ція свята. </a:t>
            </a:r>
            <a:endParaRPr lang="ru-RU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1111\Desktop\на евент\DSC_0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63728"/>
            <a:ext cx="7358581" cy="4873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07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111\Desktop\на евент\1616546104_19-p-fon-dlya-prezentatsii-detskii-sad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Свято – результат спільних зусиль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053" name="Picture 5" descr="C:\Users\1111\Desktop\фото 2021-2022\день Гарбуза\20210924_151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83" y="2348880"/>
            <a:ext cx="2507231" cy="4140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C:\Users\1111\Desktop\фото 2021-2022\день Гарбуза\20210924_153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24" y="2753054"/>
            <a:ext cx="276620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 descr="C:\Users\1111\Desktop\на евент\46471884_1210526459097405_7767039143216939008_n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589494" cy="3884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84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на евент\1616546104_19-p-fon-dlya-prezentatsii-detskii-sad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642194"/>
          </a:xfrm>
        </p:spPr>
        <p:txBody>
          <a:bodyPr>
            <a:normAutofit/>
          </a:bodyPr>
          <a:lstStyle/>
          <a:p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Ефект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несподіваності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6" name="Picture 2" descr="C:\Users\1111\Desktop\на евент\20211105_10522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0" y="1628800"/>
            <a:ext cx="4166898" cy="3165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C:\Users\1111\Desktop\на евент\167632028_2853272454915377_447149652392173402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830390" cy="291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Блок-схема: перфолента 5"/>
          <p:cNvSpPr/>
          <p:nvPr/>
        </p:nvSpPr>
        <p:spPr>
          <a:xfrm>
            <a:off x="656642" y="5028136"/>
            <a:ext cx="3168352" cy="963440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Кольоровий тиждень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519424" y="2420888"/>
            <a:ext cx="2808311" cy="889276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бантика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на евент\1616546104_19-p-fon-dlya-prezentatsii-detskii-sad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26170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Форми організації свята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1997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53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на евент\1616546104_19-p-fon-dlya-prezentatsii-detskii-sad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1426170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Наповнення свята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3074" name="Picture 2" descr="C:\Users\1111\Desktop\на евент\46084734_2183683455207617_6969297561244925952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1" y="1388773"/>
            <a:ext cx="3636404" cy="2424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1111\Desktop\на евент\IMG-fdd1fa70793b4abbf7d5cd881421f5c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40" y="1412776"/>
            <a:ext cx="356578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1111\Desktop\на евент\DSC_05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765615" cy="2494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1111\Desktop\на евент\DSC_04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98" y="4077072"/>
            <a:ext cx="3701875" cy="246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45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на евент\1616546104_19-p-fon-dlya-prezentatsii-detskii-sad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025908" cy="142617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  Оформлення – музичне та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інтерьєрне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4099" name="Picture 3" descr="C:\Users\1111\Desktop\на евент\191298914_2892742337635055_7972599124044274228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4" r="2709" b="9106"/>
          <a:stretch/>
        </p:blipFill>
        <p:spPr bwMode="auto">
          <a:xfrm>
            <a:off x="3923928" y="3429001"/>
            <a:ext cx="4921452" cy="3101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1111\Desktop\на евент\89158780_2526811070894852_394907798892183552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53" y="1611784"/>
            <a:ext cx="4079333" cy="2681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3" y="4722533"/>
            <a:ext cx="3361370" cy="18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на евент\1616546104_19-p-fon-dlya-prezentatsii-detskii-sad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5400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Костюми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5" name="Picture 2" descr="C:\Users\1111\Desktop\на евент\34045560_1731385066952120_7265617113161662464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24928" r="20672" b="1752"/>
          <a:stretch/>
        </p:blipFill>
        <p:spPr bwMode="auto">
          <a:xfrm>
            <a:off x="4139952" y="3356992"/>
            <a:ext cx="4824624" cy="3402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C:\Users\1111\Desktop\на евент\DSC_03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1" y="1309956"/>
            <a:ext cx="4252199" cy="2816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1168"/>
            <a:ext cx="3429000" cy="1485900"/>
          </a:xfrm>
          <a:prstGeom prst="rect">
            <a:avLst/>
          </a:prstGeom>
        </p:spPr>
      </p:pic>
      <p:pic>
        <p:nvPicPr>
          <p:cNvPr id="1026" name="Picture 2" descr="C:\Users\1111\Desktop\на евент\DSC_04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53841"/>
            <a:ext cx="3600400" cy="2384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998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на евент\1616546104_19-p-fon-dlya-prezentatsii-detskii-sad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"/>
            <a:ext cx="8280920" cy="1484783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Театралізовані ігри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6146" name="Picture 2" descr="C:\Users\1111\Desktop\на евент\165286231_272856664426590_3022235299644892271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3885368" cy="277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1111\Desktop\на евент\165254308_272857911093132_5384230062679562490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74"/>
          <a:stretch/>
        </p:blipFill>
        <p:spPr bwMode="auto">
          <a:xfrm>
            <a:off x="323528" y="1242598"/>
            <a:ext cx="2256482" cy="318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 descr="C:\Users\1111\Desktop\на евент\165680738_272857634426493_369066197731176192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61" y="3454631"/>
            <a:ext cx="2066534" cy="3225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87" y="4825239"/>
            <a:ext cx="1476164" cy="18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65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Сучасні підходи до  організація свят в дитячому садку </vt:lpstr>
      <vt:lpstr>Радість — це базова емо­ція свята. </vt:lpstr>
      <vt:lpstr>Свято – результат спільних зусиль</vt:lpstr>
      <vt:lpstr>Ефект несподіваності </vt:lpstr>
      <vt:lpstr>Форми організації свята</vt:lpstr>
      <vt:lpstr>Наповнення свята</vt:lpstr>
      <vt:lpstr>   Оформлення – музичне та інтерьєрне</vt:lpstr>
      <vt:lpstr>Костюми</vt:lpstr>
      <vt:lpstr>Театралізовані ігри</vt:lpstr>
      <vt:lpstr>Розваги – ефективний спосіб підготовки до свят</vt:lpstr>
      <vt:lpstr>Технічний супровід свята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</cp:lastModifiedBy>
  <cp:revision>16</cp:revision>
  <dcterms:created xsi:type="dcterms:W3CDTF">2021-11-03T13:02:16Z</dcterms:created>
  <dcterms:modified xsi:type="dcterms:W3CDTF">2021-11-12T10:05:12Z</dcterms:modified>
</cp:coreProperties>
</file>