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2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EAA7F-6271-46DD-BF9E-B651E7EB027F}" type="doc">
      <dgm:prSet loTypeId="urn:microsoft.com/office/officeart/2005/8/layout/process1" loCatId="process" qsTypeId="urn:microsoft.com/office/officeart/2005/8/quickstyle/3d5" qsCatId="3D" csTypeId="urn:microsoft.com/office/officeart/2005/8/colors/colorful4" csCatId="colorful" phldr="1"/>
      <dgm:spPr/>
    </dgm:pt>
    <dgm:pt modelId="{ED82B204-8204-474D-BD97-AF04C16188BC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1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E8A291B0-41CB-48D2-A2FC-CB7473D4117A}" type="parTrans" cxnId="{501BA506-4F22-4D77-A259-70B0911D773D}">
      <dgm:prSet/>
      <dgm:spPr/>
      <dgm:t>
        <a:bodyPr/>
        <a:lstStyle/>
        <a:p>
          <a:endParaRPr lang="uk-UA"/>
        </a:p>
      </dgm:t>
    </dgm:pt>
    <dgm:pt modelId="{CE2515F2-4A7A-4FEC-944D-29F6DB7D86AB}" type="sibTrans" cxnId="{501BA506-4F22-4D77-A259-70B0911D773D}">
      <dgm:prSet/>
      <dgm:spPr/>
      <dgm:t>
        <a:bodyPr/>
        <a:lstStyle/>
        <a:p>
          <a:endParaRPr lang="uk-UA"/>
        </a:p>
      </dgm:t>
    </dgm:pt>
    <dgm:pt modelId="{26893B99-3088-4839-A36D-69C319CC8C90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2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2E515EEC-2649-428C-B0DF-2EB39F23688E}" type="parTrans" cxnId="{1DA7D150-7EF1-4B55-B1E2-4CC3C05AEEFF}">
      <dgm:prSet/>
      <dgm:spPr/>
      <dgm:t>
        <a:bodyPr/>
        <a:lstStyle/>
        <a:p>
          <a:endParaRPr lang="uk-UA"/>
        </a:p>
      </dgm:t>
    </dgm:pt>
    <dgm:pt modelId="{B5CCAC4E-8F64-47C1-A954-22D4D8906170}" type="sibTrans" cxnId="{1DA7D150-7EF1-4B55-B1E2-4CC3C05AEEFF}">
      <dgm:prSet/>
      <dgm:spPr/>
      <dgm:t>
        <a:bodyPr/>
        <a:lstStyle/>
        <a:p>
          <a:endParaRPr lang="uk-UA"/>
        </a:p>
      </dgm:t>
    </dgm:pt>
    <dgm:pt modelId="{E608CFC6-A719-4435-9D7A-FAA05BB83B8C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F97030C3-281F-4AEC-B95B-8A52C7C2FD00}" type="parTrans" cxnId="{2E4BA667-384E-4E3D-80C3-96A47F5E8C2C}">
      <dgm:prSet/>
      <dgm:spPr/>
      <dgm:t>
        <a:bodyPr/>
        <a:lstStyle/>
        <a:p>
          <a:endParaRPr lang="uk-UA"/>
        </a:p>
      </dgm:t>
    </dgm:pt>
    <dgm:pt modelId="{9F82FA94-8FEA-4396-83B0-DB3A66A8CC78}" type="sibTrans" cxnId="{2E4BA667-384E-4E3D-80C3-96A47F5E8C2C}">
      <dgm:prSet/>
      <dgm:spPr/>
      <dgm:t>
        <a:bodyPr/>
        <a:lstStyle/>
        <a:p>
          <a:endParaRPr lang="uk-UA"/>
        </a:p>
      </dgm:t>
    </dgm:pt>
    <dgm:pt modelId="{F609D491-87D8-4215-BC7A-09283AEDE2BD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4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73B3FCA7-D541-4552-A2CB-F6AF02C5F645}" type="parTrans" cxnId="{6231DE03-EA7A-44C1-BFFF-ACF686A1B674}">
      <dgm:prSet/>
      <dgm:spPr/>
      <dgm:t>
        <a:bodyPr/>
        <a:lstStyle/>
        <a:p>
          <a:endParaRPr lang="uk-UA"/>
        </a:p>
      </dgm:t>
    </dgm:pt>
    <dgm:pt modelId="{F58EA8E0-AED2-47C6-87D2-ACCCDBBA65FD}" type="sibTrans" cxnId="{6231DE03-EA7A-44C1-BFFF-ACF686A1B674}">
      <dgm:prSet/>
      <dgm:spPr/>
      <dgm:t>
        <a:bodyPr/>
        <a:lstStyle/>
        <a:p>
          <a:endParaRPr lang="uk-UA"/>
        </a:p>
      </dgm:t>
    </dgm:pt>
    <dgm:pt modelId="{300DD725-A4D6-4534-9D64-996CAE5A9839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5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43EBA321-3FC5-47ED-985B-2B140128A1AB}" type="parTrans" cxnId="{C31D0F38-810B-4492-9ED9-D58DEEC78805}">
      <dgm:prSet/>
      <dgm:spPr/>
      <dgm:t>
        <a:bodyPr/>
        <a:lstStyle/>
        <a:p>
          <a:endParaRPr lang="uk-UA"/>
        </a:p>
      </dgm:t>
    </dgm:pt>
    <dgm:pt modelId="{F0F99AA5-C8D9-4B74-A94D-CE54F82891E9}" type="sibTrans" cxnId="{C31D0F38-810B-4492-9ED9-D58DEEC78805}">
      <dgm:prSet/>
      <dgm:spPr/>
      <dgm:t>
        <a:bodyPr/>
        <a:lstStyle/>
        <a:p>
          <a:endParaRPr lang="uk-UA"/>
        </a:p>
      </dgm:t>
    </dgm:pt>
    <dgm:pt modelId="{21C4EB88-786B-45B6-B929-ADCF2D6DEA68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6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8E0EAB7A-0050-45C5-A84F-56905F951C99}" type="parTrans" cxnId="{633DB73D-F6F8-4D93-8FAA-3C322BCCDE3C}">
      <dgm:prSet/>
      <dgm:spPr/>
      <dgm:t>
        <a:bodyPr/>
        <a:lstStyle/>
        <a:p>
          <a:endParaRPr lang="uk-UA"/>
        </a:p>
      </dgm:t>
    </dgm:pt>
    <dgm:pt modelId="{286394EC-DA9A-4C17-B7C6-62BA07CD140A}" type="sibTrans" cxnId="{633DB73D-F6F8-4D93-8FAA-3C322BCCDE3C}">
      <dgm:prSet/>
      <dgm:spPr/>
      <dgm:t>
        <a:bodyPr/>
        <a:lstStyle/>
        <a:p>
          <a:endParaRPr lang="uk-UA"/>
        </a:p>
      </dgm:t>
    </dgm:pt>
    <dgm:pt modelId="{44C30EC3-C9AF-4EC4-9319-B3CB75A6B1B9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7</a:t>
          </a:r>
          <a:endParaRPr lang="uk-UA" b="1" dirty="0">
            <a:solidFill>
              <a:schemeClr val="bg2">
                <a:lumMod val="25000"/>
              </a:schemeClr>
            </a:solidFill>
          </a:endParaRPr>
        </a:p>
      </dgm:t>
    </dgm:pt>
    <dgm:pt modelId="{D77DABFB-5FBD-4557-A6B5-2574468666D0}" type="parTrans" cxnId="{31F915C0-B8F3-4F04-ADC9-C472F5CB940C}">
      <dgm:prSet/>
      <dgm:spPr/>
      <dgm:t>
        <a:bodyPr/>
        <a:lstStyle/>
        <a:p>
          <a:endParaRPr lang="uk-UA"/>
        </a:p>
      </dgm:t>
    </dgm:pt>
    <dgm:pt modelId="{BF298F55-74A8-45E0-946F-4F1950C6B3E9}" type="sibTrans" cxnId="{31F915C0-B8F3-4F04-ADC9-C472F5CB940C}">
      <dgm:prSet/>
      <dgm:spPr/>
      <dgm:t>
        <a:bodyPr/>
        <a:lstStyle/>
        <a:p>
          <a:endParaRPr lang="uk-UA"/>
        </a:p>
      </dgm:t>
    </dgm:pt>
    <dgm:pt modelId="{B6325277-F8DB-4317-8D62-576D8554321F}" type="pres">
      <dgm:prSet presAssocID="{014EAA7F-6271-46DD-BF9E-B651E7EB027F}" presName="Name0" presStyleCnt="0">
        <dgm:presLayoutVars>
          <dgm:dir/>
          <dgm:resizeHandles val="exact"/>
        </dgm:presLayoutVars>
      </dgm:prSet>
      <dgm:spPr/>
    </dgm:pt>
    <dgm:pt modelId="{AE78F234-E716-4CB3-A34D-0A71E1D6E58C}" type="pres">
      <dgm:prSet presAssocID="{ED82B204-8204-474D-BD97-AF04C16188B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61C52E-B0B8-4115-AAB2-2876CA435634}" type="pres">
      <dgm:prSet presAssocID="{CE2515F2-4A7A-4FEC-944D-29F6DB7D86AB}" presName="sibTrans" presStyleLbl="sibTrans2D1" presStyleIdx="0" presStyleCnt="6"/>
      <dgm:spPr/>
      <dgm:t>
        <a:bodyPr/>
        <a:lstStyle/>
        <a:p>
          <a:endParaRPr lang="uk-UA"/>
        </a:p>
      </dgm:t>
    </dgm:pt>
    <dgm:pt modelId="{DE4DE57C-339A-4F68-A7D7-4F7C2C5F1392}" type="pres">
      <dgm:prSet presAssocID="{CE2515F2-4A7A-4FEC-944D-29F6DB7D86A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13BA15CB-C8DD-4B1B-9972-1641AAC87218}" type="pres">
      <dgm:prSet presAssocID="{26893B99-3088-4839-A36D-69C319CC8C9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BEA794-02E4-4B22-BFA4-3647238B82CA}" type="pres">
      <dgm:prSet presAssocID="{B5CCAC4E-8F64-47C1-A954-22D4D8906170}" presName="sibTrans" presStyleLbl="sibTrans2D1" presStyleIdx="1" presStyleCnt="6"/>
      <dgm:spPr/>
      <dgm:t>
        <a:bodyPr/>
        <a:lstStyle/>
        <a:p>
          <a:endParaRPr lang="uk-UA"/>
        </a:p>
      </dgm:t>
    </dgm:pt>
    <dgm:pt modelId="{CC088233-EC05-44F5-92F8-37E86D939B72}" type="pres">
      <dgm:prSet presAssocID="{B5CCAC4E-8F64-47C1-A954-22D4D8906170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A33340FD-1DFA-4671-A526-F417533ECD27}" type="pres">
      <dgm:prSet presAssocID="{E608CFC6-A719-4435-9D7A-FAA05BB83B8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C70385-7BAC-4565-839D-FC158267B4E8}" type="pres">
      <dgm:prSet presAssocID="{9F82FA94-8FEA-4396-83B0-DB3A66A8CC78}" presName="sibTrans" presStyleLbl="sibTrans2D1" presStyleIdx="2" presStyleCnt="6"/>
      <dgm:spPr/>
      <dgm:t>
        <a:bodyPr/>
        <a:lstStyle/>
        <a:p>
          <a:endParaRPr lang="uk-UA"/>
        </a:p>
      </dgm:t>
    </dgm:pt>
    <dgm:pt modelId="{43DCBABF-8683-428E-9996-6004D722977E}" type="pres">
      <dgm:prSet presAssocID="{9F82FA94-8FEA-4396-83B0-DB3A66A8CC78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01DA17CC-0A85-4FF2-A4E8-8D92B72059BC}" type="pres">
      <dgm:prSet presAssocID="{F609D491-87D8-4215-BC7A-09283AEDE2BD}" presName="node" presStyleLbl="node1" presStyleIdx="3" presStyleCnt="7" custLinFactNeighborX="10002" custLinFactNeighborY="12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C764A-A320-44FD-9AD6-6327284A33DF}" type="pres">
      <dgm:prSet presAssocID="{F58EA8E0-AED2-47C6-87D2-ACCCDBBA65FD}" presName="sibTrans" presStyleLbl="sibTrans2D1" presStyleIdx="3" presStyleCnt="6"/>
      <dgm:spPr/>
      <dgm:t>
        <a:bodyPr/>
        <a:lstStyle/>
        <a:p>
          <a:endParaRPr lang="uk-UA"/>
        </a:p>
      </dgm:t>
    </dgm:pt>
    <dgm:pt modelId="{68A82300-A1F1-407E-B61E-53E903E8580F}" type="pres">
      <dgm:prSet presAssocID="{F58EA8E0-AED2-47C6-87D2-ACCCDBBA65FD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00A43B2D-E5EE-458A-8EE9-3440CE25597E}" type="pres">
      <dgm:prSet presAssocID="{300DD725-A4D6-4534-9D64-996CAE5A983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E8617B-754B-4FCB-B39D-68EDEAF4A575}" type="pres">
      <dgm:prSet presAssocID="{F0F99AA5-C8D9-4B74-A94D-CE54F82891E9}" presName="sibTrans" presStyleLbl="sibTrans2D1" presStyleIdx="4" presStyleCnt="6"/>
      <dgm:spPr/>
      <dgm:t>
        <a:bodyPr/>
        <a:lstStyle/>
        <a:p>
          <a:endParaRPr lang="uk-UA"/>
        </a:p>
      </dgm:t>
    </dgm:pt>
    <dgm:pt modelId="{57E1D62C-E438-4A35-A2FD-E48C8821BBBA}" type="pres">
      <dgm:prSet presAssocID="{F0F99AA5-C8D9-4B74-A94D-CE54F82891E9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00F65111-0F50-4745-9497-F13A1E9C339C}" type="pres">
      <dgm:prSet presAssocID="{21C4EB88-786B-45B6-B929-ADCF2D6DEA6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CB06F5-0ECB-481A-AB2F-50445FACE3C5}" type="pres">
      <dgm:prSet presAssocID="{286394EC-DA9A-4C17-B7C6-62BA07CD140A}" presName="sibTrans" presStyleLbl="sibTrans2D1" presStyleIdx="5" presStyleCnt="6"/>
      <dgm:spPr/>
      <dgm:t>
        <a:bodyPr/>
        <a:lstStyle/>
        <a:p>
          <a:endParaRPr lang="uk-UA"/>
        </a:p>
      </dgm:t>
    </dgm:pt>
    <dgm:pt modelId="{EDF8CC22-655A-4503-A5CE-72525C8EC9A7}" type="pres">
      <dgm:prSet presAssocID="{286394EC-DA9A-4C17-B7C6-62BA07CD140A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164D4FE7-D84F-449C-93B6-FB5ACD52E761}" type="pres">
      <dgm:prSet presAssocID="{44C30EC3-C9AF-4EC4-9319-B3CB75A6B1B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CDB4C6B-56BF-42E5-831E-6281474F1DE7}" type="presOf" srcId="{300DD725-A4D6-4534-9D64-996CAE5A9839}" destId="{00A43B2D-E5EE-458A-8EE9-3440CE25597E}" srcOrd="0" destOrd="0" presId="urn:microsoft.com/office/officeart/2005/8/layout/process1"/>
    <dgm:cxn modelId="{2B74EAA7-CDA9-4F4D-9821-12A96A968DEB}" type="presOf" srcId="{286394EC-DA9A-4C17-B7C6-62BA07CD140A}" destId="{EDF8CC22-655A-4503-A5CE-72525C8EC9A7}" srcOrd="1" destOrd="0" presId="urn:microsoft.com/office/officeart/2005/8/layout/process1"/>
    <dgm:cxn modelId="{99BED316-D2BF-4E54-AC58-60196993BDDF}" type="presOf" srcId="{B5CCAC4E-8F64-47C1-A954-22D4D8906170}" destId="{CC088233-EC05-44F5-92F8-37E86D939B72}" srcOrd="1" destOrd="0" presId="urn:microsoft.com/office/officeart/2005/8/layout/process1"/>
    <dgm:cxn modelId="{633DB73D-F6F8-4D93-8FAA-3C322BCCDE3C}" srcId="{014EAA7F-6271-46DD-BF9E-B651E7EB027F}" destId="{21C4EB88-786B-45B6-B929-ADCF2D6DEA68}" srcOrd="5" destOrd="0" parTransId="{8E0EAB7A-0050-45C5-A84F-56905F951C99}" sibTransId="{286394EC-DA9A-4C17-B7C6-62BA07CD140A}"/>
    <dgm:cxn modelId="{21F98BB3-8B66-4500-A0A8-FB64C17DC68C}" type="presOf" srcId="{ED82B204-8204-474D-BD97-AF04C16188BC}" destId="{AE78F234-E716-4CB3-A34D-0A71E1D6E58C}" srcOrd="0" destOrd="0" presId="urn:microsoft.com/office/officeart/2005/8/layout/process1"/>
    <dgm:cxn modelId="{475B5ACA-6DF3-4F3E-9939-5C1C22A5FE60}" type="presOf" srcId="{9F82FA94-8FEA-4396-83B0-DB3A66A8CC78}" destId="{5DC70385-7BAC-4565-839D-FC158267B4E8}" srcOrd="0" destOrd="0" presId="urn:microsoft.com/office/officeart/2005/8/layout/process1"/>
    <dgm:cxn modelId="{801948DC-AE6D-4777-99A6-AEEE53756440}" type="presOf" srcId="{F609D491-87D8-4215-BC7A-09283AEDE2BD}" destId="{01DA17CC-0A85-4FF2-A4E8-8D92B72059BC}" srcOrd="0" destOrd="0" presId="urn:microsoft.com/office/officeart/2005/8/layout/process1"/>
    <dgm:cxn modelId="{7DF252A6-21B3-492A-A747-07ADA23811B7}" type="presOf" srcId="{286394EC-DA9A-4C17-B7C6-62BA07CD140A}" destId="{6DCB06F5-0ECB-481A-AB2F-50445FACE3C5}" srcOrd="0" destOrd="0" presId="urn:microsoft.com/office/officeart/2005/8/layout/process1"/>
    <dgm:cxn modelId="{8E0CA734-27B9-46CF-97A0-C9B35609ACCE}" type="presOf" srcId="{9F82FA94-8FEA-4396-83B0-DB3A66A8CC78}" destId="{43DCBABF-8683-428E-9996-6004D722977E}" srcOrd="1" destOrd="0" presId="urn:microsoft.com/office/officeart/2005/8/layout/process1"/>
    <dgm:cxn modelId="{C31D0F38-810B-4492-9ED9-D58DEEC78805}" srcId="{014EAA7F-6271-46DD-BF9E-B651E7EB027F}" destId="{300DD725-A4D6-4534-9D64-996CAE5A9839}" srcOrd="4" destOrd="0" parTransId="{43EBA321-3FC5-47ED-985B-2B140128A1AB}" sibTransId="{F0F99AA5-C8D9-4B74-A94D-CE54F82891E9}"/>
    <dgm:cxn modelId="{1DA7D150-7EF1-4B55-B1E2-4CC3C05AEEFF}" srcId="{014EAA7F-6271-46DD-BF9E-B651E7EB027F}" destId="{26893B99-3088-4839-A36D-69C319CC8C90}" srcOrd="1" destOrd="0" parTransId="{2E515EEC-2649-428C-B0DF-2EB39F23688E}" sibTransId="{B5CCAC4E-8F64-47C1-A954-22D4D8906170}"/>
    <dgm:cxn modelId="{5D2DE6EA-6395-41BE-93C0-F84FED90BCAB}" type="presOf" srcId="{F58EA8E0-AED2-47C6-87D2-ACCCDBBA65FD}" destId="{68A82300-A1F1-407E-B61E-53E903E8580F}" srcOrd="1" destOrd="0" presId="urn:microsoft.com/office/officeart/2005/8/layout/process1"/>
    <dgm:cxn modelId="{501BA506-4F22-4D77-A259-70B0911D773D}" srcId="{014EAA7F-6271-46DD-BF9E-B651E7EB027F}" destId="{ED82B204-8204-474D-BD97-AF04C16188BC}" srcOrd="0" destOrd="0" parTransId="{E8A291B0-41CB-48D2-A2FC-CB7473D4117A}" sibTransId="{CE2515F2-4A7A-4FEC-944D-29F6DB7D86AB}"/>
    <dgm:cxn modelId="{2619386B-AB22-463B-9DF4-FC0AD26FA1A7}" type="presOf" srcId="{014EAA7F-6271-46DD-BF9E-B651E7EB027F}" destId="{B6325277-F8DB-4317-8D62-576D8554321F}" srcOrd="0" destOrd="0" presId="urn:microsoft.com/office/officeart/2005/8/layout/process1"/>
    <dgm:cxn modelId="{EB408797-3EE9-4C72-A3D5-8593AF3DB196}" type="presOf" srcId="{CE2515F2-4A7A-4FEC-944D-29F6DB7D86AB}" destId="{BA61C52E-B0B8-4115-AAB2-2876CA435634}" srcOrd="0" destOrd="0" presId="urn:microsoft.com/office/officeart/2005/8/layout/process1"/>
    <dgm:cxn modelId="{41541CD4-0C8E-474B-8E10-761BA3B7C097}" type="presOf" srcId="{CE2515F2-4A7A-4FEC-944D-29F6DB7D86AB}" destId="{DE4DE57C-339A-4F68-A7D7-4F7C2C5F1392}" srcOrd="1" destOrd="0" presId="urn:microsoft.com/office/officeart/2005/8/layout/process1"/>
    <dgm:cxn modelId="{6231DE03-EA7A-44C1-BFFF-ACF686A1B674}" srcId="{014EAA7F-6271-46DD-BF9E-B651E7EB027F}" destId="{F609D491-87D8-4215-BC7A-09283AEDE2BD}" srcOrd="3" destOrd="0" parTransId="{73B3FCA7-D541-4552-A2CB-F6AF02C5F645}" sibTransId="{F58EA8E0-AED2-47C6-87D2-ACCCDBBA65FD}"/>
    <dgm:cxn modelId="{C0A03426-27C1-4AD4-BE77-44955C5F172A}" type="presOf" srcId="{26893B99-3088-4839-A36D-69C319CC8C90}" destId="{13BA15CB-C8DD-4B1B-9972-1641AAC87218}" srcOrd="0" destOrd="0" presId="urn:microsoft.com/office/officeart/2005/8/layout/process1"/>
    <dgm:cxn modelId="{674C503D-A088-45D0-94AA-22AF9ECAE862}" type="presOf" srcId="{F0F99AA5-C8D9-4B74-A94D-CE54F82891E9}" destId="{57E1D62C-E438-4A35-A2FD-E48C8821BBBA}" srcOrd="1" destOrd="0" presId="urn:microsoft.com/office/officeart/2005/8/layout/process1"/>
    <dgm:cxn modelId="{684A0E98-3D8F-44E8-90AC-E853AEB31AF5}" type="presOf" srcId="{E608CFC6-A719-4435-9D7A-FAA05BB83B8C}" destId="{A33340FD-1DFA-4671-A526-F417533ECD27}" srcOrd="0" destOrd="0" presId="urn:microsoft.com/office/officeart/2005/8/layout/process1"/>
    <dgm:cxn modelId="{2E4BA667-384E-4E3D-80C3-96A47F5E8C2C}" srcId="{014EAA7F-6271-46DD-BF9E-B651E7EB027F}" destId="{E608CFC6-A719-4435-9D7A-FAA05BB83B8C}" srcOrd="2" destOrd="0" parTransId="{F97030C3-281F-4AEC-B95B-8A52C7C2FD00}" sibTransId="{9F82FA94-8FEA-4396-83B0-DB3A66A8CC78}"/>
    <dgm:cxn modelId="{040761F5-5105-45E8-92BC-9381953F6191}" type="presOf" srcId="{21C4EB88-786B-45B6-B929-ADCF2D6DEA68}" destId="{00F65111-0F50-4745-9497-F13A1E9C339C}" srcOrd="0" destOrd="0" presId="urn:microsoft.com/office/officeart/2005/8/layout/process1"/>
    <dgm:cxn modelId="{2E690538-2C61-4259-813D-7EFF9BB7E5EE}" type="presOf" srcId="{44C30EC3-C9AF-4EC4-9319-B3CB75A6B1B9}" destId="{164D4FE7-D84F-449C-93B6-FB5ACD52E761}" srcOrd="0" destOrd="0" presId="urn:microsoft.com/office/officeart/2005/8/layout/process1"/>
    <dgm:cxn modelId="{7D60734C-FC4F-4551-8B9A-DD53212229A7}" type="presOf" srcId="{F58EA8E0-AED2-47C6-87D2-ACCCDBBA65FD}" destId="{B00C764A-A320-44FD-9AD6-6327284A33DF}" srcOrd="0" destOrd="0" presId="urn:microsoft.com/office/officeart/2005/8/layout/process1"/>
    <dgm:cxn modelId="{5E4364C2-7BA9-45DA-9E75-3B3DC5248A2C}" type="presOf" srcId="{F0F99AA5-C8D9-4B74-A94D-CE54F82891E9}" destId="{77E8617B-754B-4FCB-B39D-68EDEAF4A575}" srcOrd="0" destOrd="0" presId="urn:microsoft.com/office/officeart/2005/8/layout/process1"/>
    <dgm:cxn modelId="{CF81AE02-59E7-4CFE-95FB-7AA05F9438AE}" type="presOf" srcId="{B5CCAC4E-8F64-47C1-A954-22D4D8906170}" destId="{82BEA794-02E4-4B22-BFA4-3647238B82CA}" srcOrd="0" destOrd="0" presId="urn:microsoft.com/office/officeart/2005/8/layout/process1"/>
    <dgm:cxn modelId="{31F915C0-B8F3-4F04-ADC9-C472F5CB940C}" srcId="{014EAA7F-6271-46DD-BF9E-B651E7EB027F}" destId="{44C30EC3-C9AF-4EC4-9319-B3CB75A6B1B9}" srcOrd="6" destOrd="0" parTransId="{D77DABFB-5FBD-4557-A6B5-2574468666D0}" sibTransId="{BF298F55-74A8-45E0-946F-4F1950C6B3E9}"/>
    <dgm:cxn modelId="{03D460E8-ADA8-433D-8DF8-2953A8EFF4AA}" type="presParOf" srcId="{B6325277-F8DB-4317-8D62-576D8554321F}" destId="{AE78F234-E716-4CB3-A34D-0A71E1D6E58C}" srcOrd="0" destOrd="0" presId="urn:microsoft.com/office/officeart/2005/8/layout/process1"/>
    <dgm:cxn modelId="{CE360D70-C3BE-4B20-8B75-EA3C11B173F4}" type="presParOf" srcId="{B6325277-F8DB-4317-8D62-576D8554321F}" destId="{BA61C52E-B0B8-4115-AAB2-2876CA435634}" srcOrd="1" destOrd="0" presId="urn:microsoft.com/office/officeart/2005/8/layout/process1"/>
    <dgm:cxn modelId="{FE56FEC8-677D-4BD4-833E-3674E194C4DD}" type="presParOf" srcId="{BA61C52E-B0B8-4115-AAB2-2876CA435634}" destId="{DE4DE57C-339A-4F68-A7D7-4F7C2C5F1392}" srcOrd="0" destOrd="0" presId="urn:microsoft.com/office/officeart/2005/8/layout/process1"/>
    <dgm:cxn modelId="{8E488951-164D-405B-9FB2-E37E59977B8B}" type="presParOf" srcId="{B6325277-F8DB-4317-8D62-576D8554321F}" destId="{13BA15CB-C8DD-4B1B-9972-1641AAC87218}" srcOrd="2" destOrd="0" presId="urn:microsoft.com/office/officeart/2005/8/layout/process1"/>
    <dgm:cxn modelId="{14780B1E-AFFE-466E-B5CB-A3F45FA9D916}" type="presParOf" srcId="{B6325277-F8DB-4317-8D62-576D8554321F}" destId="{82BEA794-02E4-4B22-BFA4-3647238B82CA}" srcOrd="3" destOrd="0" presId="urn:microsoft.com/office/officeart/2005/8/layout/process1"/>
    <dgm:cxn modelId="{7C0978D8-E41A-4E9B-A0A7-B3214488AF12}" type="presParOf" srcId="{82BEA794-02E4-4B22-BFA4-3647238B82CA}" destId="{CC088233-EC05-44F5-92F8-37E86D939B72}" srcOrd="0" destOrd="0" presId="urn:microsoft.com/office/officeart/2005/8/layout/process1"/>
    <dgm:cxn modelId="{B88B074B-9EAD-4D85-B29F-3E57C27A67D7}" type="presParOf" srcId="{B6325277-F8DB-4317-8D62-576D8554321F}" destId="{A33340FD-1DFA-4671-A526-F417533ECD27}" srcOrd="4" destOrd="0" presId="urn:microsoft.com/office/officeart/2005/8/layout/process1"/>
    <dgm:cxn modelId="{B03FE246-EF11-47F5-A4BA-E367B6F08B14}" type="presParOf" srcId="{B6325277-F8DB-4317-8D62-576D8554321F}" destId="{5DC70385-7BAC-4565-839D-FC158267B4E8}" srcOrd="5" destOrd="0" presId="urn:microsoft.com/office/officeart/2005/8/layout/process1"/>
    <dgm:cxn modelId="{A2AE49AB-AE7B-4077-8134-9EFD7EF58CF4}" type="presParOf" srcId="{5DC70385-7BAC-4565-839D-FC158267B4E8}" destId="{43DCBABF-8683-428E-9996-6004D722977E}" srcOrd="0" destOrd="0" presId="urn:microsoft.com/office/officeart/2005/8/layout/process1"/>
    <dgm:cxn modelId="{A471B6E4-4EB9-46A0-A948-016635EC0157}" type="presParOf" srcId="{B6325277-F8DB-4317-8D62-576D8554321F}" destId="{01DA17CC-0A85-4FF2-A4E8-8D92B72059BC}" srcOrd="6" destOrd="0" presId="urn:microsoft.com/office/officeart/2005/8/layout/process1"/>
    <dgm:cxn modelId="{94CD1CB7-A25A-41B9-946D-288BA52EE4AF}" type="presParOf" srcId="{B6325277-F8DB-4317-8D62-576D8554321F}" destId="{B00C764A-A320-44FD-9AD6-6327284A33DF}" srcOrd="7" destOrd="0" presId="urn:microsoft.com/office/officeart/2005/8/layout/process1"/>
    <dgm:cxn modelId="{91E7883D-6176-455B-8D80-A01EA7206D17}" type="presParOf" srcId="{B00C764A-A320-44FD-9AD6-6327284A33DF}" destId="{68A82300-A1F1-407E-B61E-53E903E8580F}" srcOrd="0" destOrd="0" presId="urn:microsoft.com/office/officeart/2005/8/layout/process1"/>
    <dgm:cxn modelId="{E9697830-795A-45BA-96FA-0986DFB7BD75}" type="presParOf" srcId="{B6325277-F8DB-4317-8D62-576D8554321F}" destId="{00A43B2D-E5EE-458A-8EE9-3440CE25597E}" srcOrd="8" destOrd="0" presId="urn:microsoft.com/office/officeart/2005/8/layout/process1"/>
    <dgm:cxn modelId="{984595FC-FE1D-4491-9A51-483CC39B7400}" type="presParOf" srcId="{B6325277-F8DB-4317-8D62-576D8554321F}" destId="{77E8617B-754B-4FCB-B39D-68EDEAF4A575}" srcOrd="9" destOrd="0" presId="urn:microsoft.com/office/officeart/2005/8/layout/process1"/>
    <dgm:cxn modelId="{1D304CB9-ACA1-4EA1-867D-C5A7F557AFBB}" type="presParOf" srcId="{77E8617B-754B-4FCB-B39D-68EDEAF4A575}" destId="{57E1D62C-E438-4A35-A2FD-E48C8821BBBA}" srcOrd="0" destOrd="0" presId="urn:microsoft.com/office/officeart/2005/8/layout/process1"/>
    <dgm:cxn modelId="{BE26BB33-F3D7-413C-A120-70DD16AE8F10}" type="presParOf" srcId="{B6325277-F8DB-4317-8D62-576D8554321F}" destId="{00F65111-0F50-4745-9497-F13A1E9C339C}" srcOrd="10" destOrd="0" presId="urn:microsoft.com/office/officeart/2005/8/layout/process1"/>
    <dgm:cxn modelId="{B9CD0C47-0209-40AD-811A-7C687A2C9314}" type="presParOf" srcId="{B6325277-F8DB-4317-8D62-576D8554321F}" destId="{6DCB06F5-0ECB-481A-AB2F-50445FACE3C5}" srcOrd="11" destOrd="0" presId="urn:microsoft.com/office/officeart/2005/8/layout/process1"/>
    <dgm:cxn modelId="{319E24F8-1A04-480F-974A-41F9F79AE0E9}" type="presParOf" srcId="{6DCB06F5-0ECB-481A-AB2F-50445FACE3C5}" destId="{EDF8CC22-655A-4503-A5CE-72525C8EC9A7}" srcOrd="0" destOrd="0" presId="urn:microsoft.com/office/officeart/2005/8/layout/process1"/>
    <dgm:cxn modelId="{1C954F64-EF97-4AF3-BD53-475C0182F192}" type="presParOf" srcId="{B6325277-F8DB-4317-8D62-576D8554321F}" destId="{164D4FE7-D84F-449C-93B6-FB5ACD52E76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EAA7F-6271-46DD-BF9E-B651E7EB027F}" type="doc">
      <dgm:prSet loTypeId="urn:microsoft.com/office/officeart/2005/8/layout/process1" loCatId="process" qsTypeId="urn:microsoft.com/office/officeart/2005/8/quickstyle/3d5" qsCatId="3D" csTypeId="urn:microsoft.com/office/officeart/2005/8/colors/colorful5" csCatId="colorful" phldr="1"/>
      <dgm:spPr/>
    </dgm:pt>
    <dgm:pt modelId="{ED82B204-8204-474D-BD97-AF04C16188BC}">
      <dgm:prSet phldrT="[Текст]"/>
      <dgm:spPr/>
      <dgm:t>
        <a:bodyPr/>
        <a:lstStyle/>
        <a:p>
          <a:r>
            <a:rPr lang="uk-UA" b="1" smtClean="0"/>
            <a:t>1</a:t>
          </a:r>
          <a:endParaRPr lang="uk-UA" b="1" dirty="0"/>
        </a:p>
      </dgm:t>
    </dgm:pt>
    <dgm:pt modelId="{E8A291B0-41CB-48D2-A2FC-CB7473D4117A}" type="parTrans" cxnId="{501BA506-4F22-4D77-A259-70B0911D773D}">
      <dgm:prSet/>
      <dgm:spPr/>
      <dgm:t>
        <a:bodyPr/>
        <a:lstStyle/>
        <a:p>
          <a:endParaRPr lang="uk-UA"/>
        </a:p>
      </dgm:t>
    </dgm:pt>
    <dgm:pt modelId="{CE2515F2-4A7A-4FEC-944D-29F6DB7D86AB}" type="sibTrans" cxnId="{501BA506-4F22-4D77-A259-70B0911D773D}">
      <dgm:prSet/>
      <dgm:spPr/>
      <dgm:t>
        <a:bodyPr/>
        <a:lstStyle/>
        <a:p>
          <a:endParaRPr lang="uk-UA"/>
        </a:p>
      </dgm:t>
    </dgm:pt>
    <dgm:pt modelId="{26893B99-3088-4839-A36D-69C319CC8C90}">
      <dgm:prSet phldrT="[Текст]"/>
      <dgm:spPr/>
      <dgm:t>
        <a:bodyPr/>
        <a:lstStyle/>
        <a:p>
          <a:r>
            <a:rPr lang="uk-UA" b="1" smtClean="0"/>
            <a:t>2</a:t>
          </a:r>
          <a:endParaRPr lang="uk-UA" b="1" dirty="0"/>
        </a:p>
      </dgm:t>
    </dgm:pt>
    <dgm:pt modelId="{2E515EEC-2649-428C-B0DF-2EB39F23688E}" type="parTrans" cxnId="{1DA7D150-7EF1-4B55-B1E2-4CC3C05AEEFF}">
      <dgm:prSet/>
      <dgm:spPr/>
      <dgm:t>
        <a:bodyPr/>
        <a:lstStyle/>
        <a:p>
          <a:endParaRPr lang="uk-UA"/>
        </a:p>
      </dgm:t>
    </dgm:pt>
    <dgm:pt modelId="{B5CCAC4E-8F64-47C1-A954-22D4D8906170}" type="sibTrans" cxnId="{1DA7D150-7EF1-4B55-B1E2-4CC3C05AEEFF}">
      <dgm:prSet/>
      <dgm:spPr/>
      <dgm:t>
        <a:bodyPr/>
        <a:lstStyle/>
        <a:p>
          <a:endParaRPr lang="uk-UA"/>
        </a:p>
      </dgm:t>
    </dgm:pt>
    <dgm:pt modelId="{E608CFC6-A719-4435-9D7A-FAA05BB83B8C}">
      <dgm:prSet phldrT="[Текст]"/>
      <dgm:spPr/>
      <dgm:t>
        <a:bodyPr/>
        <a:lstStyle/>
        <a:p>
          <a:r>
            <a:rPr lang="uk-UA" b="1" smtClean="0"/>
            <a:t>3</a:t>
          </a:r>
          <a:endParaRPr lang="uk-UA" b="1" dirty="0"/>
        </a:p>
      </dgm:t>
    </dgm:pt>
    <dgm:pt modelId="{F97030C3-281F-4AEC-B95B-8A52C7C2FD00}" type="parTrans" cxnId="{2E4BA667-384E-4E3D-80C3-96A47F5E8C2C}">
      <dgm:prSet/>
      <dgm:spPr/>
      <dgm:t>
        <a:bodyPr/>
        <a:lstStyle/>
        <a:p>
          <a:endParaRPr lang="uk-UA"/>
        </a:p>
      </dgm:t>
    </dgm:pt>
    <dgm:pt modelId="{9F82FA94-8FEA-4396-83B0-DB3A66A8CC78}" type="sibTrans" cxnId="{2E4BA667-384E-4E3D-80C3-96A47F5E8C2C}">
      <dgm:prSet/>
      <dgm:spPr/>
      <dgm:t>
        <a:bodyPr/>
        <a:lstStyle/>
        <a:p>
          <a:endParaRPr lang="uk-UA"/>
        </a:p>
      </dgm:t>
    </dgm:pt>
    <dgm:pt modelId="{F609D491-87D8-4215-BC7A-09283AEDE2BD}">
      <dgm:prSet phldrT="[Текст]"/>
      <dgm:spPr/>
      <dgm:t>
        <a:bodyPr/>
        <a:lstStyle/>
        <a:p>
          <a:r>
            <a:rPr lang="uk-UA" b="1" smtClean="0"/>
            <a:t>4</a:t>
          </a:r>
          <a:endParaRPr lang="uk-UA" b="1" dirty="0"/>
        </a:p>
      </dgm:t>
    </dgm:pt>
    <dgm:pt modelId="{73B3FCA7-D541-4552-A2CB-F6AF02C5F645}" type="parTrans" cxnId="{6231DE03-EA7A-44C1-BFFF-ACF686A1B674}">
      <dgm:prSet/>
      <dgm:spPr/>
      <dgm:t>
        <a:bodyPr/>
        <a:lstStyle/>
        <a:p>
          <a:endParaRPr lang="uk-UA"/>
        </a:p>
      </dgm:t>
    </dgm:pt>
    <dgm:pt modelId="{F58EA8E0-AED2-47C6-87D2-ACCCDBBA65FD}" type="sibTrans" cxnId="{6231DE03-EA7A-44C1-BFFF-ACF686A1B674}">
      <dgm:prSet/>
      <dgm:spPr/>
      <dgm:t>
        <a:bodyPr/>
        <a:lstStyle/>
        <a:p>
          <a:endParaRPr lang="uk-UA"/>
        </a:p>
      </dgm:t>
    </dgm:pt>
    <dgm:pt modelId="{300DD725-A4D6-4534-9D64-996CAE5A9839}">
      <dgm:prSet phldrT="[Текст]"/>
      <dgm:spPr/>
      <dgm:t>
        <a:bodyPr/>
        <a:lstStyle/>
        <a:p>
          <a:r>
            <a:rPr lang="uk-UA" b="1" smtClean="0"/>
            <a:t>5</a:t>
          </a:r>
          <a:endParaRPr lang="uk-UA" b="1" dirty="0"/>
        </a:p>
      </dgm:t>
    </dgm:pt>
    <dgm:pt modelId="{43EBA321-3FC5-47ED-985B-2B140128A1AB}" type="parTrans" cxnId="{C31D0F38-810B-4492-9ED9-D58DEEC78805}">
      <dgm:prSet/>
      <dgm:spPr/>
      <dgm:t>
        <a:bodyPr/>
        <a:lstStyle/>
        <a:p>
          <a:endParaRPr lang="uk-UA"/>
        </a:p>
      </dgm:t>
    </dgm:pt>
    <dgm:pt modelId="{F0F99AA5-C8D9-4B74-A94D-CE54F82891E9}" type="sibTrans" cxnId="{C31D0F38-810B-4492-9ED9-D58DEEC78805}">
      <dgm:prSet/>
      <dgm:spPr/>
      <dgm:t>
        <a:bodyPr/>
        <a:lstStyle/>
        <a:p>
          <a:endParaRPr lang="uk-UA"/>
        </a:p>
      </dgm:t>
    </dgm:pt>
    <dgm:pt modelId="{21C4EB88-786B-45B6-B929-ADCF2D6DEA68}">
      <dgm:prSet phldrT="[Текст]"/>
      <dgm:spPr/>
      <dgm:t>
        <a:bodyPr/>
        <a:lstStyle/>
        <a:p>
          <a:r>
            <a:rPr lang="uk-UA" b="1" smtClean="0"/>
            <a:t>6</a:t>
          </a:r>
          <a:endParaRPr lang="uk-UA" b="1" dirty="0"/>
        </a:p>
      </dgm:t>
    </dgm:pt>
    <dgm:pt modelId="{8E0EAB7A-0050-45C5-A84F-56905F951C99}" type="parTrans" cxnId="{633DB73D-F6F8-4D93-8FAA-3C322BCCDE3C}">
      <dgm:prSet/>
      <dgm:spPr/>
      <dgm:t>
        <a:bodyPr/>
        <a:lstStyle/>
        <a:p>
          <a:endParaRPr lang="uk-UA"/>
        </a:p>
      </dgm:t>
    </dgm:pt>
    <dgm:pt modelId="{286394EC-DA9A-4C17-B7C6-62BA07CD140A}" type="sibTrans" cxnId="{633DB73D-F6F8-4D93-8FAA-3C322BCCDE3C}">
      <dgm:prSet/>
      <dgm:spPr/>
      <dgm:t>
        <a:bodyPr/>
        <a:lstStyle/>
        <a:p>
          <a:endParaRPr lang="uk-UA"/>
        </a:p>
      </dgm:t>
    </dgm:pt>
    <dgm:pt modelId="{44C30EC3-C9AF-4EC4-9319-B3CB75A6B1B9}">
      <dgm:prSet phldrT="[Текст]"/>
      <dgm:spPr/>
      <dgm:t>
        <a:bodyPr/>
        <a:lstStyle/>
        <a:p>
          <a:r>
            <a:rPr lang="uk-UA" b="1" smtClean="0"/>
            <a:t>7</a:t>
          </a:r>
          <a:endParaRPr lang="uk-UA" b="1" dirty="0"/>
        </a:p>
      </dgm:t>
    </dgm:pt>
    <dgm:pt modelId="{D77DABFB-5FBD-4557-A6B5-2574468666D0}" type="parTrans" cxnId="{31F915C0-B8F3-4F04-ADC9-C472F5CB940C}">
      <dgm:prSet/>
      <dgm:spPr/>
      <dgm:t>
        <a:bodyPr/>
        <a:lstStyle/>
        <a:p>
          <a:endParaRPr lang="uk-UA"/>
        </a:p>
      </dgm:t>
    </dgm:pt>
    <dgm:pt modelId="{BF298F55-74A8-45E0-946F-4F1950C6B3E9}" type="sibTrans" cxnId="{31F915C0-B8F3-4F04-ADC9-C472F5CB940C}">
      <dgm:prSet/>
      <dgm:spPr/>
      <dgm:t>
        <a:bodyPr/>
        <a:lstStyle/>
        <a:p>
          <a:endParaRPr lang="uk-UA"/>
        </a:p>
      </dgm:t>
    </dgm:pt>
    <dgm:pt modelId="{B6325277-F8DB-4317-8D62-576D8554321F}" type="pres">
      <dgm:prSet presAssocID="{014EAA7F-6271-46DD-BF9E-B651E7EB027F}" presName="Name0" presStyleCnt="0">
        <dgm:presLayoutVars>
          <dgm:dir/>
          <dgm:resizeHandles val="exact"/>
        </dgm:presLayoutVars>
      </dgm:prSet>
      <dgm:spPr/>
    </dgm:pt>
    <dgm:pt modelId="{AE78F234-E716-4CB3-A34D-0A71E1D6E58C}" type="pres">
      <dgm:prSet presAssocID="{ED82B204-8204-474D-BD97-AF04C16188B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61C52E-B0B8-4115-AAB2-2876CA435634}" type="pres">
      <dgm:prSet presAssocID="{CE2515F2-4A7A-4FEC-944D-29F6DB7D86AB}" presName="sibTrans" presStyleLbl="sibTrans2D1" presStyleIdx="0" presStyleCnt="6"/>
      <dgm:spPr/>
      <dgm:t>
        <a:bodyPr/>
        <a:lstStyle/>
        <a:p>
          <a:endParaRPr lang="uk-UA"/>
        </a:p>
      </dgm:t>
    </dgm:pt>
    <dgm:pt modelId="{DE4DE57C-339A-4F68-A7D7-4F7C2C5F1392}" type="pres">
      <dgm:prSet presAssocID="{CE2515F2-4A7A-4FEC-944D-29F6DB7D86A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13BA15CB-C8DD-4B1B-9972-1641AAC87218}" type="pres">
      <dgm:prSet presAssocID="{26893B99-3088-4839-A36D-69C319CC8C9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BEA794-02E4-4B22-BFA4-3647238B82CA}" type="pres">
      <dgm:prSet presAssocID="{B5CCAC4E-8F64-47C1-A954-22D4D8906170}" presName="sibTrans" presStyleLbl="sibTrans2D1" presStyleIdx="1" presStyleCnt="6"/>
      <dgm:spPr/>
      <dgm:t>
        <a:bodyPr/>
        <a:lstStyle/>
        <a:p>
          <a:endParaRPr lang="uk-UA"/>
        </a:p>
      </dgm:t>
    </dgm:pt>
    <dgm:pt modelId="{CC088233-EC05-44F5-92F8-37E86D939B72}" type="pres">
      <dgm:prSet presAssocID="{B5CCAC4E-8F64-47C1-A954-22D4D8906170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A33340FD-1DFA-4671-A526-F417533ECD27}" type="pres">
      <dgm:prSet presAssocID="{E608CFC6-A719-4435-9D7A-FAA05BB83B8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C70385-7BAC-4565-839D-FC158267B4E8}" type="pres">
      <dgm:prSet presAssocID="{9F82FA94-8FEA-4396-83B0-DB3A66A8CC78}" presName="sibTrans" presStyleLbl="sibTrans2D1" presStyleIdx="2" presStyleCnt="6"/>
      <dgm:spPr/>
      <dgm:t>
        <a:bodyPr/>
        <a:lstStyle/>
        <a:p>
          <a:endParaRPr lang="uk-UA"/>
        </a:p>
      </dgm:t>
    </dgm:pt>
    <dgm:pt modelId="{43DCBABF-8683-428E-9996-6004D722977E}" type="pres">
      <dgm:prSet presAssocID="{9F82FA94-8FEA-4396-83B0-DB3A66A8CC78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01DA17CC-0A85-4FF2-A4E8-8D92B72059BC}" type="pres">
      <dgm:prSet presAssocID="{F609D491-87D8-4215-BC7A-09283AEDE2B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C764A-A320-44FD-9AD6-6327284A33DF}" type="pres">
      <dgm:prSet presAssocID="{F58EA8E0-AED2-47C6-87D2-ACCCDBBA65FD}" presName="sibTrans" presStyleLbl="sibTrans2D1" presStyleIdx="3" presStyleCnt="6"/>
      <dgm:spPr/>
      <dgm:t>
        <a:bodyPr/>
        <a:lstStyle/>
        <a:p>
          <a:endParaRPr lang="uk-UA"/>
        </a:p>
      </dgm:t>
    </dgm:pt>
    <dgm:pt modelId="{68A82300-A1F1-407E-B61E-53E903E8580F}" type="pres">
      <dgm:prSet presAssocID="{F58EA8E0-AED2-47C6-87D2-ACCCDBBA65FD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00A43B2D-E5EE-458A-8EE9-3440CE25597E}" type="pres">
      <dgm:prSet presAssocID="{300DD725-A4D6-4534-9D64-996CAE5A983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E8617B-754B-4FCB-B39D-68EDEAF4A575}" type="pres">
      <dgm:prSet presAssocID="{F0F99AA5-C8D9-4B74-A94D-CE54F82891E9}" presName="sibTrans" presStyleLbl="sibTrans2D1" presStyleIdx="4" presStyleCnt="6"/>
      <dgm:spPr/>
      <dgm:t>
        <a:bodyPr/>
        <a:lstStyle/>
        <a:p>
          <a:endParaRPr lang="uk-UA"/>
        </a:p>
      </dgm:t>
    </dgm:pt>
    <dgm:pt modelId="{57E1D62C-E438-4A35-A2FD-E48C8821BBBA}" type="pres">
      <dgm:prSet presAssocID="{F0F99AA5-C8D9-4B74-A94D-CE54F82891E9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00F65111-0F50-4745-9497-F13A1E9C339C}" type="pres">
      <dgm:prSet presAssocID="{21C4EB88-786B-45B6-B929-ADCF2D6DEA6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CB06F5-0ECB-481A-AB2F-50445FACE3C5}" type="pres">
      <dgm:prSet presAssocID="{286394EC-DA9A-4C17-B7C6-62BA07CD140A}" presName="sibTrans" presStyleLbl="sibTrans2D1" presStyleIdx="5" presStyleCnt="6"/>
      <dgm:spPr/>
      <dgm:t>
        <a:bodyPr/>
        <a:lstStyle/>
        <a:p>
          <a:endParaRPr lang="uk-UA"/>
        </a:p>
      </dgm:t>
    </dgm:pt>
    <dgm:pt modelId="{EDF8CC22-655A-4503-A5CE-72525C8EC9A7}" type="pres">
      <dgm:prSet presAssocID="{286394EC-DA9A-4C17-B7C6-62BA07CD140A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164D4FE7-D84F-449C-93B6-FB5ACD52E761}" type="pres">
      <dgm:prSet presAssocID="{44C30EC3-C9AF-4EC4-9319-B3CB75A6B1B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D206E9-38B1-414C-81AF-DB0DA74E762C}" type="presOf" srcId="{286394EC-DA9A-4C17-B7C6-62BA07CD140A}" destId="{6DCB06F5-0ECB-481A-AB2F-50445FACE3C5}" srcOrd="0" destOrd="0" presId="urn:microsoft.com/office/officeart/2005/8/layout/process1"/>
    <dgm:cxn modelId="{E7D07DC9-6847-49EB-9533-42D0CFB752D8}" type="presOf" srcId="{B5CCAC4E-8F64-47C1-A954-22D4D8906170}" destId="{CC088233-EC05-44F5-92F8-37E86D939B72}" srcOrd="1" destOrd="0" presId="urn:microsoft.com/office/officeart/2005/8/layout/process1"/>
    <dgm:cxn modelId="{4133805C-E394-4385-9B51-BB97F0D1CFA2}" type="presOf" srcId="{F58EA8E0-AED2-47C6-87D2-ACCCDBBA65FD}" destId="{68A82300-A1F1-407E-B61E-53E903E8580F}" srcOrd="1" destOrd="0" presId="urn:microsoft.com/office/officeart/2005/8/layout/process1"/>
    <dgm:cxn modelId="{2E97AA9C-63A9-4836-B2EC-A5E0466B085F}" type="presOf" srcId="{26893B99-3088-4839-A36D-69C319CC8C90}" destId="{13BA15CB-C8DD-4B1B-9972-1641AAC87218}" srcOrd="0" destOrd="0" presId="urn:microsoft.com/office/officeart/2005/8/layout/process1"/>
    <dgm:cxn modelId="{633DB73D-F6F8-4D93-8FAA-3C322BCCDE3C}" srcId="{014EAA7F-6271-46DD-BF9E-B651E7EB027F}" destId="{21C4EB88-786B-45B6-B929-ADCF2D6DEA68}" srcOrd="5" destOrd="0" parTransId="{8E0EAB7A-0050-45C5-A84F-56905F951C99}" sibTransId="{286394EC-DA9A-4C17-B7C6-62BA07CD140A}"/>
    <dgm:cxn modelId="{B5E68502-44C4-4389-A61E-FE9898FEAAEC}" type="presOf" srcId="{9F82FA94-8FEA-4396-83B0-DB3A66A8CC78}" destId="{43DCBABF-8683-428E-9996-6004D722977E}" srcOrd="1" destOrd="0" presId="urn:microsoft.com/office/officeart/2005/8/layout/process1"/>
    <dgm:cxn modelId="{3020E08B-A45A-420D-996F-20C095A5EE8B}" type="presOf" srcId="{9F82FA94-8FEA-4396-83B0-DB3A66A8CC78}" destId="{5DC70385-7BAC-4565-839D-FC158267B4E8}" srcOrd="0" destOrd="0" presId="urn:microsoft.com/office/officeart/2005/8/layout/process1"/>
    <dgm:cxn modelId="{B7237329-C314-4011-93C6-36E5DD1D4AF3}" type="presOf" srcId="{21C4EB88-786B-45B6-B929-ADCF2D6DEA68}" destId="{00F65111-0F50-4745-9497-F13A1E9C339C}" srcOrd="0" destOrd="0" presId="urn:microsoft.com/office/officeart/2005/8/layout/process1"/>
    <dgm:cxn modelId="{8553BAF3-79FD-4202-8C20-6A1FDB797FFF}" type="presOf" srcId="{CE2515F2-4A7A-4FEC-944D-29F6DB7D86AB}" destId="{BA61C52E-B0B8-4115-AAB2-2876CA435634}" srcOrd="0" destOrd="0" presId="urn:microsoft.com/office/officeart/2005/8/layout/process1"/>
    <dgm:cxn modelId="{BAD5D7DB-BC7A-4934-8AD2-AD394CEA8696}" type="presOf" srcId="{F609D491-87D8-4215-BC7A-09283AEDE2BD}" destId="{01DA17CC-0A85-4FF2-A4E8-8D92B72059BC}" srcOrd="0" destOrd="0" presId="urn:microsoft.com/office/officeart/2005/8/layout/process1"/>
    <dgm:cxn modelId="{9B4D51EE-5A44-492E-BA92-0BCE39314DCC}" type="presOf" srcId="{B5CCAC4E-8F64-47C1-A954-22D4D8906170}" destId="{82BEA794-02E4-4B22-BFA4-3647238B82CA}" srcOrd="0" destOrd="0" presId="urn:microsoft.com/office/officeart/2005/8/layout/process1"/>
    <dgm:cxn modelId="{73115A9B-2CDE-48FB-909C-3AC77BA1796C}" type="presOf" srcId="{F0F99AA5-C8D9-4B74-A94D-CE54F82891E9}" destId="{57E1D62C-E438-4A35-A2FD-E48C8821BBBA}" srcOrd="1" destOrd="0" presId="urn:microsoft.com/office/officeart/2005/8/layout/process1"/>
    <dgm:cxn modelId="{997AEAFA-ED5D-4916-97BB-0F5DA93B349C}" type="presOf" srcId="{014EAA7F-6271-46DD-BF9E-B651E7EB027F}" destId="{B6325277-F8DB-4317-8D62-576D8554321F}" srcOrd="0" destOrd="0" presId="urn:microsoft.com/office/officeart/2005/8/layout/process1"/>
    <dgm:cxn modelId="{C31D0F38-810B-4492-9ED9-D58DEEC78805}" srcId="{014EAA7F-6271-46DD-BF9E-B651E7EB027F}" destId="{300DD725-A4D6-4534-9D64-996CAE5A9839}" srcOrd="4" destOrd="0" parTransId="{43EBA321-3FC5-47ED-985B-2B140128A1AB}" sibTransId="{F0F99AA5-C8D9-4B74-A94D-CE54F82891E9}"/>
    <dgm:cxn modelId="{1DA7D150-7EF1-4B55-B1E2-4CC3C05AEEFF}" srcId="{014EAA7F-6271-46DD-BF9E-B651E7EB027F}" destId="{26893B99-3088-4839-A36D-69C319CC8C90}" srcOrd="1" destOrd="0" parTransId="{2E515EEC-2649-428C-B0DF-2EB39F23688E}" sibTransId="{B5CCAC4E-8F64-47C1-A954-22D4D8906170}"/>
    <dgm:cxn modelId="{32305931-E69F-43E9-9B40-CFD748097A0C}" type="presOf" srcId="{ED82B204-8204-474D-BD97-AF04C16188BC}" destId="{AE78F234-E716-4CB3-A34D-0A71E1D6E58C}" srcOrd="0" destOrd="0" presId="urn:microsoft.com/office/officeart/2005/8/layout/process1"/>
    <dgm:cxn modelId="{A72933AD-514F-4B69-B2E9-2B2EBA40AE77}" type="presOf" srcId="{44C30EC3-C9AF-4EC4-9319-B3CB75A6B1B9}" destId="{164D4FE7-D84F-449C-93B6-FB5ACD52E761}" srcOrd="0" destOrd="0" presId="urn:microsoft.com/office/officeart/2005/8/layout/process1"/>
    <dgm:cxn modelId="{501BA506-4F22-4D77-A259-70B0911D773D}" srcId="{014EAA7F-6271-46DD-BF9E-B651E7EB027F}" destId="{ED82B204-8204-474D-BD97-AF04C16188BC}" srcOrd="0" destOrd="0" parTransId="{E8A291B0-41CB-48D2-A2FC-CB7473D4117A}" sibTransId="{CE2515F2-4A7A-4FEC-944D-29F6DB7D86AB}"/>
    <dgm:cxn modelId="{6CA98572-6A36-4D02-BAF5-4D580BF1BA7F}" type="presOf" srcId="{CE2515F2-4A7A-4FEC-944D-29F6DB7D86AB}" destId="{DE4DE57C-339A-4F68-A7D7-4F7C2C5F1392}" srcOrd="1" destOrd="0" presId="urn:microsoft.com/office/officeart/2005/8/layout/process1"/>
    <dgm:cxn modelId="{B10D909C-34C2-448F-8943-1CE91313E37A}" type="presOf" srcId="{286394EC-DA9A-4C17-B7C6-62BA07CD140A}" destId="{EDF8CC22-655A-4503-A5CE-72525C8EC9A7}" srcOrd="1" destOrd="0" presId="urn:microsoft.com/office/officeart/2005/8/layout/process1"/>
    <dgm:cxn modelId="{1F25FA5C-64D5-46ED-955B-398ADE985992}" type="presOf" srcId="{F58EA8E0-AED2-47C6-87D2-ACCCDBBA65FD}" destId="{B00C764A-A320-44FD-9AD6-6327284A33DF}" srcOrd="0" destOrd="0" presId="urn:microsoft.com/office/officeart/2005/8/layout/process1"/>
    <dgm:cxn modelId="{6231DE03-EA7A-44C1-BFFF-ACF686A1B674}" srcId="{014EAA7F-6271-46DD-BF9E-B651E7EB027F}" destId="{F609D491-87D8-4215-BC7A-09283AEDE2BD}" srcOrd="3" destOrd="0" parTransId="{73B3FCA7-D541-4552-A2CB-F6AF02C5F645}" sibTransId="{F58EA8E0-AED2-47C6-87D2-ACCCDBBA65FD}"/>
    <dgm:cxn modelId="{2E4BA667-384E-4E3D-80C3-96A47F5E8C2C}" srcId="{014EAA7F-6271-46DD-BF9E-B651E7EB027F}" destId="{E608CFC6-A719-4435-9D7A-FAA05BB83B8C}" srcOrd="2" destOrd="0" parTransId="{F97030C3-281F-4AEC-B95B-8A52C7C2FD00}" sibTransId="{9F82FA94-8FEA-4396-83B0-DB3A66A8CC78}"/>
    <dgm:cxn modelId="{02E1F796-C1F5-489C-9945-DCE7D9DBBE5E}" type="presOf" srcId="{300DD725-A4D6-4534-9D64-996CAE5A9839}" destId="{00A43B2D-E5EE-458A-8EE9-3440CE25597E}" srcOrd="0" destOrd="0" presId="urn:microsoft.com/office/officeart/2005/8/layout/process1"/>
    <dgm:cxn modelId="{3C66E423-040C-4C7C-BB8C-C421FCD7B55B}" type="presOf" srcId="{E608CFC6-A719-4435-9D7A-FAA05BB83B8C}" destId="{A33340FD-1DFA-4671-A526-F417533ECD27}" srcOrd="0" destOrd="0" presId="urn:microsoft.com/office/officeart/2005/8/layout/process1"/>
    <dgm:cxn modelId="{31F915C0-B8F3-4F04-ADC9-C472F5CB940C}" srcId="{014EAA7F-6271-46DD-BF9E-B651E7EB027F}" destId="{44C30EC3-C9AF-4EC4-9319-B3CB75A6B1B9}" srcOrd="6" destOrd="0" parTransId="{D77DABFB-5FBD-4557-A6B5-2574468666D0}" sibTransId="{BF298F55-74A8-45E0-946F-4F1950C6B3E9}"/>
    <dgm:cxn modelId="{BA3DF315-1F7E-43C3-A1D9-247E0FDA4F66}" type="presOf" srcId="{F0F99AA5-C8D9-4B74-A94D-CE54F82891E9}" destId="{77E8617B-754B-4FCB-B39D-68EDEAF4A575}" srcOrd="0" destOrd="0" presId="urn:microsoft.com/office/officeart/2005/8/layout/process1"/>
    <dgm:cxn modelId="{5256C038-E84B-40D3-83F7-FC547DA06064}" type="presParOf" srcId="{B6325277-F8DB-4317-8D62-576D8554321F}" destId="{AE78F234-E716-4CB3-A34D-0A71E1D6E58C}" srcOrd="0" destOrd="0" presId="urn:microsoft.com/office/officeart/2005/8/layout/process1"/>
    <dgm:cxn modelId="{AE619B52-DE60-469A-8937-3B816ED1B0D4}" type="presParOf" srcId="{B6325277-F8DB-4317-8D62-576D8554321F}" destId="{BA61C52E-B0B8-4115-AAB2-2876CA435634}" srcOrd="1" destOrd="0" presId="urn:microsoft.com/office/officeart/2005/8/layout/process1"/>
    <dgm:cxn modelId="{E1832A75-9F6E-41A7-A404-64F6B91F2514}" type="presParOf" srcId="{BA61C52E-B0B8-4115-AAB2-2876CA435634}" destId="{DE4DE57C-339A-4F68-A7D7-4F7C2C5F1392}" srcOrd="0" destOrd="0" presId="urn:microsoft.com/office/officeart/2005/8/layout/process1"/>
    <dgm:cxn modelId="{BEC4936D-1F90-4C61-8AE0-4A8BDC333E86}" type="presParOf" srcId="{B6325277-F8DB-4317-8D62-576D8554321F}" destId="{13BA15CB-C8DD-4B1B-9972-1641AAC87218}" srcOrd="2" destOrd="0" presId="urn:microsoft.com/office/officeart/2005/8/layout/process1"/>
    <dgm:cxn modelId="{059EE2C4-077C-4295-9EB5-2352ECA57350}" type="presParOf" srcId="{B6325277-F8DB-4317-8D62-576D8554321F}" destId="{82BEA794-02E4-4B22-BFA4-3647238B82CA}" srcOrd="3" destOrd="0" presId="urn:microsoft.com/office/officeart/2005/8/layout/process1"/>
    <dgm:cxn modelId="{E7BA8208-CDD1-46EE-BA66-42F37E6C6F0C}" type="presParOf" srcId="{82BEA794-02E4-4B22-BFA4-3647238B82CA}" destId="{CC088233-EC05-44F5-92F8-37E86D939B72}" srcOrd="0" destOrd="0" presId="urn:microsoft.com/office/officeart/2005/8/layout/process1"/>
    <dgm:cxn modelId="{4658FD0F-8AAD-46D9-A9C0-CD51D47B9494}" type="presParOf" srcId="{B6325277-F8DB-4317-8D62-576D8554321F}" destId="{A33340FD-1DFA-4671-A526-F417533ECD27}" srcOrd="4" destOrd="0" presId="urn:microsoft.com/office/officeart/2005/8/layout/process1"/>
    <dgm:cxn modelId="{0AC5556E-3204-4F1A-A4DD-9A4C8E385C5B}" type="presParOf" srcId="{B6325277-F8DB-4317-8D62-576D8554321F}" destId="{5DC70385-7BAC-4565-839D-FC158267B4E8}" srcOrd="5" destOrd="0" presId="urn:microsoft.com/office/officeart/2005/8/layout/process1"/>
    <dgm:cxn modelId="{0876C7EB-CA28-4556-A84A-C717610007DF}" type="presParOf" srcId="{5DC70385-7BAC-4565-839D-FC158267B4E8}" destId="{43DCBABF-8683-428E-9996-6004D722977E}" srcOrd="0" destOrd="0" presId="urn:microsoft.com/office/officeart/2005/8/layout/process1"/>
    <dgm:cxn modelId="{B5439404-EE87-4035-9900-DE873A4E4F5F}" type="presParOf" srcId="{B6325277-F8DB-4317-8D62-576D8554321F}" destId="{01DA17CC-0A85-4FF2-A4E8-8D92B72059BC}" srcOrd="6" destOrd="0" presId="urn:microsoft.com/office/officeart/2005/8/layout/process1"/>
    <dgm:cxn modelId="{9114D0EC-7D26-4791-B906-CCB5BDE330AA}" type="presParOf" srcId="{B6325277-F8DB-4317-8D62-576D8554321F}" destId="{B00C764A-A320-44FD-9AD6-6327284A33DF}" srcOrd="7" destOrd="0" presId="urn:microsoft.com/office/officeart/2005/8/layout/process1"/>
    <dgm:cxn modelId="{03385A1D-CCEC-40BC-8241-66DAC9A934D5}" type="presParOf" srcId="{B00C764A-A320-44FD-9AD6-6327284A33DF}" destId="{68A82300-A1F1-407E-B61E-53E903E8580F}" srcOrd="0" destOrd="0" presId="urn:microsoft.com/office/officeart/2005/8/layout/process1"/>
    <dgm:cxn modelId="{F1520D6D-E538-4E9A-9CA1-D2B7ABBB8797}" type="presParOf" srcId="{B6325277-F8DB-4317-8D62-576D8554321F}" destId="{00A43B2D-E5EE-458A-8EE9-3440CE25597E}" srcOrd="8" destOrd="0" presId="urn:microsoft.com/office/officeart/2005/8/layout/process1"/>
    <dgm:cxn modelId="{8FF8F4E3-4993-4056-90EF-D26A2B8C8224}" type="presParOf" srcId="{B6325277-F8DB-4317-8D62-576D8554321F}" destId="{77E8617B-754B-4FCB-B39D-68EDEAF4A575}" srcOrd="9" destOrd="0" presId="urn:microsoft.com/office/officeart/2005/8/layout/process1"/>
    <dgm:cxn modelId="{EFB42817-C1D0-4AB3-BBF1-C56B12E8D103}" type="presParOf" srcId="{77E8617B-754B-4FCB-B39D-68EDEAF4A575}" destId="{57E1D62C-E438-4A35-A2FD-E48C8821BBBA}" srcOrd="0" destOrd="0" presId="urn:microsoft.com/office/officeart/2005/8/layout/process1"/>
    <dgm:cxn modelId="{9183F8C4-D0A8-445C-833B-C79B7099F713}" type="presParOf" srcId="{B6325277-F8DB-4317-8D62-576D8554321F}" destId="{00F65111-0F50-4745-9497-F13A1E9C339C}" srcOrd="10" destOrd="0" presId="urn:microsoft.com/office/officeart/2005/8/layout/process1"/>
    <dgm:cxn modelId="{E36F57B5-B969-462E-9824-B3804C725E0B}" type="presParOf" srcId="{B6325277-F8DB-4317-8D62-576D8554321F}" destId="{6DCB06F5-0ECB-481A-AB2F-50445FACE3C5}" srcOrd="11" destOrd="0" presId="urn:microsoft.com/office/officeart/2005/8/layout/process1"/>
    <dgm:cxn modelId="{7DEFD07A-25B1-4A73-9188-B6BEFDA4F098}" type="presParOf" srcId="{6DCB06F5-0ECB-481A-AB2F-50445FACE3C5}" destId="{EDF8CC22-655A-4503-A5CE-72525C8EC9A7}" srcOrd="0" destOrd="0" presId="urn:microsoft.com/office/officeart/2005/8/layout/process1"/>
    <dgm:cxn modelId="{54F2E12E-8D00-42E4-998A-7E3360B577EE}" type="presParOf" srcId="{B6325277-F8DB-4317-8D62-576D8554321F}" destId="{164D4FE7-D84F-449C-93B6-FB5ACD52E76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A4E13-37B4-43D4-BD17-58CF8A003A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1888E3-3DBE-4B80-A785-4CDB8F352BD1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Внутрішній простір.</a:t>
          </a:r>
        </a:p>
      </dgm:t>
    </dgm:pt>
    <dgm:pt modelId="{F2CAC6A3-3F8C-4683-8154-A8837CEBDA5C}" type="parTrans" cxnId="{33287EA3-4AA1-47C6-9CF6-D4092B085606}">
      <dgm:prSet/>
      <dgm:spPr/>
      <dgm:t>
        <a:bodyPr/>
        <a:lstStyle/>
        <a:p>
          <a:endParaRPr lang="ru-RU"/>
        </a:p>
      </dgm:t>
    </dgm:pt>
    <dgm:pt modelId="{88B78CAF-837E-4A14-B19F-ECD3201AADB4}" type="sibTrans" cxnId="{33287EA3-4AA1-47C6-9CF6-D4092B085606}">
      <dgm:prSet/>
      <dgm:spPr/>
      <dgm:t>
        <a:bodyPr/>
        <a:lstStyle/>
        <a:p>
          <a:endParaRPr lang="ru-RU"/>
        </a:p>
      </dgm:t>
    </dgm:pt>
    <dgm:pt modelId="{DB526B71-30EB-4CC0-A150-F49962367A5D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Умеблювання для догляду, гри і навчання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583E4-32BC-43F0-9DC9-B2F35EEACEF3}" type="parTrans" cxnId="{9F9EAFFD-1595-4B66-8676-2A79166A6C27}">
      <dgm:prSet/>
      <dgm:spPr/>
      <dgm:t>
        <a:bodyPr/>
        <a:lstStyle/>
        <a:p>
          <a:endParaRPr lang="ru-RU"/>
        </a:p>
      </dgm:t>
    </dgm:pt>
    <dgm:pt modelId="{018CA2CD-0728-4AB1-AD0E-8321BDCA3DF0}" type="sibTrans" cxnId="{9F9EAFFD-1595-4B66-8676-2A79166A6C27}">
      <dgm:prSet/>
      <dgm:spPr/>
      <dgm:t>
        <a:bodyPr/>
        <a:lstStyle/>
        <a:p>
          <a:endParaRPr lang="ru-RU"/>
        </a:p>
      </dgm:t>
    </dgm:pt>
    <dgm:pt modelId="{F964C67E-73A1-4079-8E3B-AF09CCE6F2C4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Облаштування групового простору для гри і навчання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E93846-8474-49E0-B386-A2EC8D0FD497}" type="parTrans" cxnId="{CCA24E7E-B3BC-4539-B2F6-C731CA424E29}">
      <dgm:prSet/>
      <dgm:spPr/>
      <dgm:t>
        <a:bodyPr/>
        <a:lstStyle/>
        <a:p>
          <a:endParaRPr lang="ru-RU"/>
        </a:p>
      </dgm:t>
    </dgm:pt>
    <dgm:pt modelId="{0D3BDC63-2FA7-4466-B886-22EB7F082F37}" type="sibTrans" cxnId="{CCA24E7E-B3BC-4539-B2F6-C731CA424E29}">
      <dgm:prSet/>
      <dgm:spPr/>
      <dgm:t>
        <a:bodyPr/>
        <a:lstStyle/>
        <a:p>
          <a:endParaRPr lang="ru-RU"/>
        </a:p>
      </dgm:t>
    </dgm:pt>
    <dgm:pt modelId="{45E64965-7A7C-4CB8-932A-ADCDCB9D6056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Місця для усамітнення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7666C1-7C8F-4505-8614-B0821A13D851}" type="parTrans" cxnId="{744A3727-3621-46A4-B966-AEDBA80A6454}">
      <dgm:prSet/>
      <dgm:spPr/>
      <dgm:t>
        <a:bodyPr/>
        <a:lstStyle/>
        <a:p>
          <a:endParaRPr lang="ru-RU"/>
        </a:p>
      </dgm:t>
    </dgm:pt>
    <dgm:pt modelId="{11857D5F-DAD3-46D7-A107-6ABD472189F1}" type="sibTrans" cxnId="{744A3727-3621-46A4-B966-AEDBA80A6454}">
      <dgm:prSet/>
      <dgm:spPr/>
      <dgm:t>
        <a:bodyPr/>
        <a:lstStyle/>
        <a:p>
          <a:endParaRPr lang="ru-RU"/>
        </a:p>
      </dgm:t>
    </dgm:pt>
    <dgm:pt modelId="{32E3C51A-A42B-4D55-8948-8FA70CD903F5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Візуальне оформлення простору, пов’язане з дітьми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74DA9-1652-42C9-8D01-2DDF1CA11F69}" type="parTrans" cxnId="{074D9488-D371-452C-A8CF-EC7049197E4E}">
      <dgm:prSet/>
      <dgm:spPr/>
      <dgm:t>
        <a:bodyPr/>
        <a:lstStyle/>
        <a:p>
          <a:endParaRPr lang="ru-RU"/>
        </a:p>
      </dgm:t>
    </dgm:pt>
    <dgm:pt modelId="{6EF5E49F-2F56-4869-8A59-940B01143C01}" type="sibTrans" cxnId="{074D9488-D371-452C-A8CF-EC7049197E4E}">
      <dgm:prSet/>
      <dgm:spPr/>
      <dgm:t>
        <a:bodyPr/>
        <a:lstStyle/>
        <a:p>
          <a:endParaRPr lang="ru-RU"/>
        </a:p>
      </dgm:t>
    </dgm:pt>
    <dgm:pt modelId="{20383BD3-9D0E-4BAB-BB4A-10838D3E8B90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Простір  для розвитку великої моторики.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665698-EA34-4F7E-B76F-C5BC4CAEE7C5}" type="parTrans" cxnId="{B8C0C26A-94C6-4E81-9A7B-6F4F61009794}">
      <dgm:prSet/>
      <dgm:spPr/>
      <dgm:t>
        <a:bodyPr/>
        <a:lstStyle/>
        <a:p>
          <a:endParaRPr lang="ru-RU"/>
        </a:p>
      </dgm:t>
    </dgm:pt>
    <dgm:pt modelId="{008D634E-0D6E-47CD-8345-0AEEF789DC26}" type="sibTrans" cxnId="{B8C0C26A-94C6-4E81-9A7B-6F4F61009794}">
      <dgm:prSet/>
      <dgm:spPr/>
      <dgm:t>
        <a:bodyPr/>
        <a:lstStyle/>
        <a:p>
          <a:endParaRPr lang="ru-RU"/>
        </a:p>
      </dgm:t>
    </dgm:pt>
    <dgm:pt modelId="{AE02D3AC-99B5-42B9-9F2C-7A5CDE4F920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Обладнання  для розвитку великої моторики</a:t>
          </a:r>
          <a:endParaRPr lang="ru-RU" dirty="0"/>
        </a:p>
      </dgm:t>
    </dgm:pt>
    <dgm:pt modelId="{0BFCB03D-C288-4A7F-9786-EB19DF663AC2}" type="parTrans" cxnId="{DE2AD2C1-0B13-4D3E-A2F1-8EB0FEC606A8}">
      <dgm:prSet/>
      <dgm:spPr/>
      <dgm:t>
        <a:bodyPr/>
        <a:lstStyle/>
        <a:p>
          <a:endParaRPr lang="ru-RU"/>
        </a:p>
      </dgm:t>
    </dgm:pt>
    <dgm:pt modelId="{0059C170-20E0-401F-A5D6-BCA01D96C767}" type="sibTrans" cxnId="{DE2AD2C1-0B13-4D3E-A2F1-8EB0FEC606A8}">
      <dgm:prSet/>
      <dgm:spPr/>
      <dgm:t>
        <a:bodyPr/>
        <a:lstStyle/>
        <a:p>
          <a:endParaRPr lang="ru-RU"/>
        </a:p>
      </dgm:t>
    </dgm:pt>
    <dgm:pt modelId="{6D26CA85-5FFF-4A62-A054-127E412E76BF}" type="pres">
      <dgm:prSet presAssocID="{AACA4E13-37B4-43D4-BD17-58CF8A003A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16817-77AC-4FB4-AC7A-6C691AC7E6DA}" type="pres">
      <dgm:prSet presAssocID="{DE1888E3-3DBE-4B80-A785-4CDB8F352B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E29A8-8A36-4B13-B809-DDC3AA44C166}" type="pres">
      <dgm:prSet presAssocID="{88B78CAF-837E-4A14-B19F-ECD3201AADB4}" presName="sibTrans" presStyleCnt="0"/>
      <dgm:spPr/>
    </dgm:pt>
    <dgm:pt modelId="{AC262CC0-0777-4A96-9122-BB9EFA27CCA7}" type="pres">
      <dgm:prSet presAssocID="{DB526B71-30EB-4CC0-A150-F49962367A5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28330-A031-481E-97EF-DE9833323B8B}" type="pres">
      <dgm:prSet presAssocID="{018CA2CD-0728-4AB1-AD0E-8321BDCA3DF0}" presName="sibTrans" presStyleCnt="0"/>
      <dgm:spPr/>
    </dgm:pt>
    <dgm:pt modelId="{BA5A8F12-DC59-4697-8303-0B15B287F8FB}" type="pres">
      <dgm:prSet presAssocID="{F964C67E-73A1-4079-8E3B-AF09CCE6F2C4}" presName="node" presStyleLbl="node1" presStyleIdx="2" presStyleCnt="7" custLinFactY="24567" custLinFactNeighborX="-10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7C07-D57F-4DB8-AE6F-0F5A7895703D}" type="pres">
      <dgm:prSet presAssocID="{0D3BDC63-2FA7-4466-B886-22EB7F082F37}" presName="sibTrans" presStyleCnt="0"/>
      <dgm:spPr/>
    </dgm:pt>
    <dgm:pt modelId="{887872ED-24B6-4A72-BF30-7C2249311829}" type="pres">
      <dgm:prSet presAssocID="{45E64965-7A7C-4CB8-932A-ADCDCB9D60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A2114-F1B2-427B-82F5-50CEB7C004DD}" type="pres">
      <dgm:prSet presAssocID="{11857D5F-DAD3-46D7-A107-6ABD472189F1}" presName="sibTrans" presStyleCnt="0"/>
      <dgm:spPr/>
    </dgm:pt>
    <dgm:pt modelId="{039A4AA4-7D4C-454E-900F-8B807DC5EA07}" type="pres">
      <dgm:prSet presAssocID="{32E3C51A-A42B-4D55-8948-8FA70CD903F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FF519-B729-4616-9A5C-72F672C23522}" type="pres">
      <dgm:prSet presAssocID="{6EF5E49F-2F56-4869-8A59-940B01143C01}" presName="sibTrans" presStyleCnt="0"/>
      <dgm:spPr/>
    </dgm:pt>
    <dgm:pt modelId="{DF9A8057-B56D-4275-9AA6-CBEC5F2855BB}" type="pres">
      <dgm:prSet presAssocID="{20383BD3-9D0E-4BAB-BB4A-10838D3E8B90}" presName="node" presStyleLbl="node1" presStyleIdx="5" presStyleCnt="7" custLinFactX="-8842" custLinFactY="2579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E597A-654D-4791-9602-6A4B580507F0}" type="pres">
      <dgm:prSet presAssocID="{008D634E-0D6E-47CD-8345-0AEEF789DC26}" presName="sibTrans" presStyleCnt="0"/>
      <dgm:spPr/>
    </dgm:pt>
    <dgm:pt modelId="{F45E390E-619C-4FEE-8932-0D9A96646002}" type="pres">
      <dgm:prSet presAssocID="{AE02D3AC-99B5-42B9-9F2C-7A5CDE4F9209}" presName="node" presStyleLbl="node1" presStyleIdx="6" presStyleCnt="7" custLinFactX="-10000" custLinFactNeighborX="-100000" custLinFactNeighborY="3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0C26A-94C6-4E81-9A7B-6F4F61009794}" srcId="{AACA4E13-37B4-43D4-BD17-58CF8A003A9B}" destId="{20383BD3-9D0E-4BAB-BB4A-10838D3E8B90}" srcOrd="5" destOrd="0" parTransId="{62665698-EA34-4F7E-B76F-C5BC4CAEE7C5}" sibTransId="{008D634E-0D6E-47CD-8345-0AEEF789DC26}"/>
    <dgm:cxn modelId="{4E589D1F-9DE0-48CA-801F-A4DB3F6C2D4E}" type="presOf" srcId="{F964C67E-73A1-4079-8E3B-AF09CCE6F2C4}" destId="{BA5A8F12-DC59-4697-8303-0B15B287F8FB}" srcOrd="0" destOrd="0" presId="urn:microsoft.com/office/officeart/2005/8/layout/default"/>
    <dgm:cxn modelId="{074D9488-D371-452C-A8CF-EC7049197E4E}" srcId="{AACA4E13-37B4-43D4-BD17-58CF8A003A9B}" destId="{32E3C51A-A42B-4D55-8948-8FA70CD903F5}" srcOrd="4" destOrd="0" parTransId="{B8674DA9-1652-42C9-8D01-2DDF1CA11F69}" sibTransId="{6EF5E49F-2F56-4869-8A59-940B01143C01}"/>
    <dgm:cxn modelId="{33287EA3-4AA1-47C6-9CF6-D4092B085606}" srcId="{AACA4E13-37B4-43D4-BD17-58CF8A003A9B}" destId="{DE1888E3-3DBE-4B80-A785-4CDB8F352BD1}" srcOrd="0" destOrd="0" parTransId="{F2CAC6A3-3F8C-4683-8154-A8837CEBDA5C}" sibTransId="{88B78CAF-837E-4A14-B19F-ECD3201AADB4}"/>
    <dgm:cxn modelId="{D8396753-FD84-4489-835C-E864BF8C583B}" type="presOf" srcId="{32E3C51A-A42B-4D55-8948-8FA70CD903F5}" destId="{039A4AA4-7D4C-454E-900F-8B807DC5EA07}" srcOrd="0" destOrd="0" presId="urn:microsoft.com/office/officeart/2005/8/layout/default"/>
    <dgm:cxn modelId="{B4A22D79-0505-45D8-AB47-196AECF5CA82}" type="presOf" srcId="{AE02D3AC-99B5-42B9-9F2C-7A5CDE4F9209}" destId="{F45E390E-619C-4FEE-8932-0D9A96646002}" srcOrd="0" destOrd="0" presId="urn:microsoft.com/office/officeart/2005/8/layout/default"/>
    <dgm:cxn modelId="{DE2AD2C1-0B13-4D3E-A2F1-8EB0FEC606A8}" srcId="{AACA4E13-37B4-43D4-BD17-58CF8A003A9B}" destId="{AE02D3AC-99B5-42B9-9F2C-7A5CDE4F9209}" srcOrd="6" destOrd="0" parTransId="{0BFCB03D-C288-4A7F-9786-EB19DF663AC2}" sibTransId="{0059C170-20E0-401F-A5D6-BCA01D96C767}"/>
    <dgm:cxn modelId="{CCA24E7E-B3BC-4539-B2F6-C731CA424E29}" srcId="{AACA4E13-37B4-43D4-BD17-58CF8A003A9B}" destId="{F964C67E-73A1-4079-8E3B-AF09CCE6F2C4}" srcOrd="2" destOrd="0" parTransId="{2AE93846-8474-49E0-B386-A2EC8D0FD497}" sibTransId="{0D3BDC63-2FA7-4466-B886-22EB7F082F37}"/>
    <dgm:cxn modelId="{054E483E-112C-4507-B4DA-9131D59C81C2}" type="presOf" srcId="{AACA4E13-37B4-43D4-BD17-58CF8A003A9B}" destId="{6D26CA85-5FFF-4A62-A054-127E412E76BF}" srcOrd="0" destOrd="0" presId="urn:microsoft.com/office/officeart/2005/8/layout/default"/>
    <dgm:cxn modelId="{AA8001B7-34D0-4390-9A13-D053D271CD22}" type="presOf" srcId="{45E64965-7A7C-4CB8-932A-ADCDCB9D6056}" destId="{887872ED-24B6-4A72-BF30-7C2249311829}" srcOrd="0" destOrd="0" presId="urn:microsoft.com/office/officeart/2005/8/layout/default"/>
    <dgm:cxn modelId="{1E0061CC-E14A-41E1-90AF-361EF0ADF1D5}" type="presOf" srcId="{DB526B71-30EB-4CC0-A150-F49962367A5D}" destId="{AC262CC0-0777-4A96-9122-BB9EFA27CCA7}" srcOrd="0" destOrd="0" presId="urn:microsoft.com/office/officeart/2005/8/layout/default"/>
    <dgm:cxn modelId="{744A3727-3621-46A4-B966-AEDBA80A6454}" srcId="{AACA4E13-37B4-43D4-BD17-58CF8A003A9B}" destId="{45E64965-7A7C-4CB8-932A-ADCDCB9D6056}" srcOrd="3" destOrd="0" parTransId="{3C7666C1-7C8F-4505-8614-B0821A13D851}" sibTransId="{11857D5F-DAD3-46D7-A107-6ABD472189F1}"/>
    <dgm:cxn modelId="{232366FA-A5E0-4D0F-AC81-232FCCFF0AF7}" type="presOf" srcId="{DE1888E3-3DBE-4B80-A785-4CDB8F352BD1}" destId="{13616817-77AC-4FB4-AC7A-6C691AC7E6DA}" srcOrd="0" destOrd="0" presId="urn:microsoft.com/office/officeart/2005/8/layout/default"/>
    <dgm:cxn modelId="{9F9EAFFD-1595-4B66-8676-2A79166A6C27}" srcId="{AACA4E13-37B4-43D4-BD17-58CF8A003A9B}" destId="{DB526B71-30EB-4CC0-A150-F49962367A5D}" srcOrd="1" destOrd="0" parTransId="{A51583E4-32BC-43F0-9DC9-B2F35EEACEF3}" sibTransId="{018CA2CD-0728-4AB1-AD0E-8321BDCA3DF0}"/>
    <dgm:cxn modelId="{40A37AE6-7F9B-4294-AE49-A3AEB781EC09}" type="presOf" srcId="{20383BD3-9D0E-4BAB-BB4A-10838D3E8B90}" destId="{DF9A8057-B56D-4275-9AA6-CBEC5F2855BB}" srcOrd="0" destOrd="0" presId="urn:microsoft.com/office/officeart/2005/8/layout/default"/>
    <dgm:cxn modelId="{0B558102-0361-4939-9B51-6F6C4DF1CDFC}" type="presParOf" srcId="{6D26CA85-5FFF-4A62-A054-127E412E76BF}" destId="{13616817-77AC-4FB4-AC7A-6C691AC7E6DA}" srcOrd="0" destOrd="0" presId="urn:microsoft.com/office/officeart/2005/8/layout/default"/>
    <dgm:cxn modelId="{CC1AEAB7-E2CA-4C3D-B51C-728FA0AE2C77}" type="presParOf" srcId="{6D26CA85-5FFF-4A62-A054-127E412E76BF}" destId="{713E29A8-8A36-4B13-B809-DDC3AA44C166}" srcOrd="1" destOrd="0" presId="urn:microsoft.com/office/officeart/2005/8/layout/default"/>
    <dgm:cxn modelId="{871CE3D7-B14F-4644-BF8F-4C3D75C7ADC8}" type="presParOf" srcId="{6D26CA85-5FFF-4A62-A054-127E412E76BF}" destId="{AC262CC0-0777-4A96-9122-BB9EFA27CCA7}" srcOrd="2" destOrd="0" presId="urn:microsoft.com/office/officeart/2005/8/layout/default"/>
    <dgm:cxn modelId="{1550CF61-376E-45BC-9496-1AA436A9F842}" type="presParOf" srcId="{6D26CA85-5FFF-4A62-A054-127E412E76BF}" destId="{4CA28330-A031-481E-97EF-DE9833323B8B}" srcOrd="3" destOrd="0" presId="urn:microsoft.com/office/officeart/2005/8/layout/default"/>
    <dgm:cxn modelId="{15B157C0-5456-4136-8B11-20B222F687F5}" type="presParOf" srcId="{6D26CA85-5FFF-4A62-A054-127E412E76BF}" destId="{BA5A8F12-DC59-4697-8303-0B15B287F8FB}" srcOrd="4" destOrd="0" presId="urn:microsoft.com/office/officeart/2005/8/layout/default"/>
    <dgm:cxn modelId="{A73D4405-953C-4812-8249-F8775DEB0DC3}" type="presParOf" srcId="{6D26CA85-5FFF-4A62-A054-127E412E76BF}" destId="{D61D7C07-D57F-4DB8-AE6F-0F5A7895703D}" srcOrd="5" destOrd="0" presId="urn:microsoft.com/office/officeart/2005/8/layout/default"/>
    <dgm:cxn modelId="{D7CE5FD2-47C7-402A-A03F-B3B8747ED7C6}" type="presParOf" srcId="{6D26CA85-5FFF-4A62-A054-127E412E76BF}" destId="{887872ED-24B6-4A72-BF30-7C2249311829}" srcOrd="6" destOrd="0" presId="urn:microsoft.com/office/officeart/2005/8/layout/default"/>
    <dgm:cxn modelId="{1BEE6CC7-FF6C-4FFF-9840-0E5B0C7FAD33}" type="presParOf" srcId="{6D26CA85-5FFF-4A62-A054-127E412E76BF}" destId="{2B4A2114-F1B2-427B-82F5-50CEB7C004DD}" srcOrd="7" destOrd="0" presId="urn:microsoft.com/office/officeart/2005/8/layout/default"/>
    <dgm:cxn modelId="{26CBFD31-5BAD-43BA-9B14-24756B5A9ED3}" type="presParOf" srcId="{6D26CA85-5FFF-4A62-A054-127E412E76BF}" destId="{039A4AA4-7D4C-454E-900F-8B807DC5EA07}" srcOrd="8" destOrd="0" presId="urn:microsoft.com/office/officeart/2005/8/layout/default"/>
    <dgm:cxn modelId="{4DDC3AE2-65BC-4AAC-AE19-97C7C486529A}" type="presParOf" srcId="{6D26CA85-5FFF-4A62-A054-127E412E76BF}" destId="{623FF519-B729-4616-9A5C-72F672C23522}" srcOrd="9" destOrd="0" presId="urn:microsoft.com/office/officeart/2005/8/layout/default"/>
    <dgm:cxn modelId="{B4A12B67-4672-4319-B1C8-29341D76F439}" type="presParOf" srcId="{6D26CA85-5FFF-4A62-A054-127E412E76BF}" destId="{DF9A8057-B56D-4275-9AA6-CBEC5F2855BB}" srcOrd="10" destOrd="0" presId="urn:microsoft.com/office/officeart/2005/8/layout/default"/>
    <dgm:cxn modelId="{20583FBB-D047-4DE6-B06A-5980CD906406}" type="presParOf" srcId="{6D26CA85-5FFF-4A62-A054-127E412E76BF}" destId="{D35E597A-654D-4791-9602-6A4B580507F0}" srcOrd="11" destOrd="0" presId="urn:microsoft.com/office/officeart/2005/8/layout/default"/>
    <dgm:cxn modelId="{22F0EB4B-D723-4595-B38B-9BE1488CDB53}" type="presParOf" srcId="{6D26CA85-5FFF-4A62-A054-127E412E76BF}" destId="{F45E390E-619C-4FEE-8932-0D9A9664600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084389-DCC4-4ED4-80CF-96A62737EF0F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FA2DCA-C836-4E1A-A2DB-F822C29967D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Споживання їжі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6C51D6-4871-45A0-9E31-6ADAC356A896}" type="parTrans" cxnId="{B53F50CD-5DA6-45A4-9F71-F10EADEFE327}">
      <dgm:prSet/>
      <dgm:spPr/>
      <dgm:t>
        <a:bodyPr/>
        <a:lstStyle/>
        <a:p>
          <a:endParaRPr lang="ru-RU"/>
        </a:p>
      </dgm:t>
    </dgm:pt>
    <dgm:pt modelId="{8D095301-D287-4DF7-86BC-AB533E694963}" type="sibTrans" cxnId="{B53F50CD-5DA6-45A4-9F71-F10EADEFE327}">
      <dgm:prSet/>
      <dgm:spPr/>
      <dgm:t>
        <a:bodyPr/>
        <a:lstStyle/>
        <a:p>
          <a:endParaRPr lang="ru-RU"/>
        </a:p>
      </dgm:t>
    </dgm:pt>
    <dgm:pt modelId="{D921879C-61A8-4651-97F5-66C2FDBF439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Туалетно-гігієнічні процедури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EF80C5D-20FE-445D-95DF-390487129AD5}" type="parTrans" cxnId="{2C413F09-BA75-417E-A65D-EA8D1A82D965}">
      <dgm:prSet/>
      <dgm:spPr/>
      <dgm:t>
        <a:bodyPr/>
        <a:lstStyle/>
        <a:p>
          <a:endParaRPr lang="ru-RU"/>
        </a:p>
      </dgm:t>
    </dgm:pt>
    <dgm:pt modelId="{2EF1006A-0A3D-4BBC-BE34-FB9B37A418A5}" type="sibTrans" cxnId="{2C413F09-BA75-417E-A65D-EA8D1A82D965}">
      <dgm:prSet/>
      <dgm:spPr/>
      <dgm:t>
        <a:bodyPr/>
        <a:lstStyle/>
        <a:p>
          <a:endParaRPr lang="ru-RU"/>
        </a:p>
      </dgm:t>
    </dgm:pt>
    <dgm:pt modelId="{B51A8C33-E546-4596-B375-F178F66CF882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Здоров’язбережувальні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практики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7B23584-477B-44A5-8CD1-6DE251637A4E}" type="parTrans" cxnId="{6BE4A6E3-D94A-4577-94E0-F9F149BE2624}">
      <dgm:prSet/>
      <dgm:spPr/>
      <dgm:t>
        <a:bodyPr/>
        <a:lstStyle/>
        <a:p>
          <a:endParaRPr lang="ru-RU"/>
        </a:p>
      </dgm:t>
    </dgm:pt>
    <dgm:pt modelId="{3624B954-950D-4B6B-8CCF-BFD225651918}" type="sibTrans" cxnId="{6BE4A6E3-D94A-4577-94E0-F9F149BE2624}">
      <dgm:prSet/>
      <dgm:spPr/>
      <dgm:t>
        <a:bodyPr/>
        <a:lstStyle/>
        <a:p>
          <a:endParaRPr lang="ru-RU"/>
        </a:p>
      </dgm:t>
    </dgm:pt>
    <dgm:pt modelId="{2BC0C474-D7DA-492D-AD5B-C4362769403A}">
      <dgm:prSet custT="1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Безпека.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5B9BCF8-166C-466F-BCF8-83BD8DF716E6}" type="parTrans" cxnId="{611F28DC-BED5-4BBA-9E5A-E6C147547D9A}">
      <dgm:prSet/>
      <dgm:spPr/>
      <dgm:t>
        <a:bodyPr/>
        <a:lstStyle/>
        <a:p>
          <a:endParaRPr lang="ru-RU"/>
        </a:p>
      </dgm:t>
    </dgm:pt>
    <dgm:pt modelId="{BDE19F06-8A1C-4E48-B2EA-0D41C443BDBF}" type="sibTrans" cxnId="{611F28DC-BED5-4BBA-9E5A-E6C147547D9A}">
      <dgm:prSet/>
      <dgm:spPr/>
      <dgm:t>
        <a:bodyPr/>
        <a:lstStyle/>
        <a:p>
          <a:endParaRPr lang="ru-RU"/>
        </a:p>
      </dgm:t>
    </dgm:pt>
    <dgm:pt modelId="{689B0F4B-2B57-467B-BB0E-AFB184FCCE0E}" type="pres">
      <dgm:prSet presAssocID="{58084389-DCC4-4ED4-80CF-96A62737EF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1011C5-701A-484E-8C16-C7775EDCC93B}" type="pres">
      <dgm:prSet presAssocID="{58084389-DCC4-4ED4-80CF-96A62737EF0F}" presName="pyramid" presStyleLbl="node1" presStyleIdx="0" presStyleCnt="1"/>
      <dgm:spPr>
        <a:solidFill>
          <a:srgbClr val="FFC000"/>
        </a:solidFill>
      </dgm:spPr>
    </dgm:pt>
    <dgm:pt modelId="{E9D709F6-79E9-462D-8655-5180FA62E8A4}" type="pres">
      <dgm:prSet presAssocID="{58084389-DCC4-4ED4-80CF-96A62737EF0F}" presName="theList" presStyleCnt="0"/>
      <dgm:spPr/>
    </dgm:pt>
    <dgm:pt modelId="{0FB1E7FB-C339-421D-B2D9-B323F9D7AA8B}" type="pres">
      <dgm:prSet presAssocID="{A9FA2DCA-C836-4E1A-A2DB-F822C29967D4}" presName="aNode" presStyleLbl="fgAcc1" presStyleIdx="0" presStyleCnt="4" custScaleX="118878" custLinFactY="-2448" custLinFactNeighborX="-368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CFA50-7D41-49CE-9C54-B20631929EEB}" type="pres">
      <dgm:prSet presAssocID="{A9FA2DCA-C836-4E1A-A2DB-F822C29967D4}" presName="aSpace" presStyleCnt="0"/>
      <dgm:spPr/>
    </dgm:pt>
    <dgm:pt modelId="{22886EDA-921B-438E-84D4-CB5E2422BA3B}" type="pres">
      <dgm:prSet presAssocID="{D921879C-61A8-4651-97F5-66C2FDBF4393}" presName="aNode" presStyleLbl="fgAcc1" presStyleIdx="1" presStyleCnt="4" custScaleX="127291" custLinFactNeighborX="23788" custLinFactNeighborY="6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1994F-144B-4E22-AEA9-9850BB2D8F31}" type="pres">
      <dgm:prSet presAssocID="{D921879C-61A8-4651-97F5-66C2FDBF4393}" presName="aSpace" presStyleCnt="0"/>
      <dgm:spPr/>
    </dgm:pt>
    <dgm:pt modelId="{D8D8A12E-BD1D-4FDC-A821-F9E93830011C}" type="pres">
      <dgm:prSet presAssocID="{B51A8C33-E546-4596-B375-F178F66CF882}" presName="aNode" presStyleLbl="fgAcc1" presStyleIdx="2" presStyleCnt="4" custScaleX="162951" custLinFactY="14090" custLinFactNeighborX="-227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3CCFE-6E52-4CE1-95F8-5336BCFE7A9A}" type="pres">
      <dgm:prSet presAssocID="{B51A8C33-E546-4596-B375-F178F66CF882}" presName="aSpace" presStyleCnt="0"/>
      <dgm:spPr/>
    </dgm:pt>
    <dgm:pt modelId="{361D36DE-6AEE-4EE9-BE1A-7E84BBDEAF07}" type="pres">
      <dgm:prSet presAssocID="{2BC0C474-D7DA-492D-AD5B-C4362769403A}" presName="aNode" presStyleLbl="fgAcc1" presStyleIdx="3" presStyleCnt="4" custLinFactY="26911" custLinFactNeighborX="297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D772-7E8F-43CA-995C-66B6FC6081F1}" type="pres">
      <dgm:prSet presAssocID="{2BC0C474-D7DA-492D-AD5B-C4362769403A}" presName="aSpace" presStyleCnt="0"/>
      <dgm:spPr/>
    </dgm:pt>
  </dgm:ptLst>
  <dgm:cxnLst>
    <dgm:cxn modelId="{611F28DC-BED5-4BBA-9E5A-E6C147547D9A}" srcId="{58084389-DCC4-4ED4-80CF-96A62737EF0F}" destId="{2BC0C474-D7DA-492D-AD5B-C4362769403A}" srcOrd="3" destOrd="0" parTransId="{F5B9BCF8-166C-466F-BCF8-83BD8DF716E6}" sibTransId="{BDE19F06-8A1C-4E48-B2EA-0D41C443BDBF}"/>
    <dgm:cxn modelId="{8AF65FE6-1525-45A7-B1E7-81A76C8084E5}" type="presOf" srcId="{58084389-DCC4-4ED4-80CF-96A62737EF0F}" destId="{689B0F4B-2B57-467B-BB0E-AFB184FCCE0E}" srcOrd="0" destOrd="0" presId="urn:microsoft.com/office/officeart/2005/8/layout/pyramid2"/>
    <dgm:cxn modelId="{2C413F09-BA75-417E-A65D-EA8D1A82D965}" srcId="{58084389-DCC4-4ED4-80CF-96A62737EF0F}" destId="{D921879C-61A8-4651-97F5-66C2FDBF4393}" srcOrd="1" destOrd="0" parTransId="{5EF80C5D-20FE-445D-95DF-390487129AD5}" sibTransId="{2EF1006A-0A3D-4BBC-BE34-FB9B37A418A5}"/>
    <dgm:cxn modelId="{B53F50CD-5DA6-45A4-9F71-F10EADEFE327}" srcId="{58084389-DCC4-4ED4-80CF-96A62737EF0F}" destId="{A9FA2DCA-C836-4E1A-A2DB-F822C29967D4}" srcOrd="0" destOrd="0" parTransId="{5F6C51D6-4871-45A0-9E31-6ADAC356A896}" sibTransId="{8D095301-D287-4DF7-86BC-AB533E694963}"/>
    <dgm:cxn modelId="{8DEAA4EE-C679-4ADA-A67D-7423CEC32BCC}" type="presOf" srcId="{A9FA2DCA-C836-4E1A-A2DB-F822C29967D4}" destId="{0FB1E7FB-C339-421D-B2D9-B323F9D7AA8B}" srcOrd="0" destOrd="0" presId="urn:microsoft.com/office/officeart/2005/8/layout/pyramid2"/>
    <dgm:cxn modelId="{8E973FA4-01B4-492A-8475-55716651C192}" type="presOf" srcId="{B51A8C33-E546-4596-B375-F178F66CF882}" destId="{D8D8A12E-BD1D-4FDC-A821-F9E93830011C}" srcOrd="0" destOrd="0" presId="urn:microsoft.com/office/officeart/2005/8/layout/pyramid2"/>
    <dgm:cxn modelId="{07AC2BFC-FBBE-41CA-90F4-5699250417F0}" type="presOf" srcId="{D921879C-61A8-4651-97F5-66C2FDBF4393}" destId="{22886EDA-921B-438E-84D4-CB5E2422BA3B}" srcOrd="0" destOrd="0" presId="urn:microsoft.com/office/officeart/2005/8/layout/pyramid2"/>
    <dgm:cxn modelId="{6BE4A6E3-D94A-4577-94E0-F9F149BE2624}" srcId="{58084389-DCC4-4ED4-80CF-96A62737EF0F}" destId="{B51A8C33-E546-4596-B375-F178F66CF882}" srcOrd="2" destOrd="0" parTransId="{17B23584-477B-44A5-8CD1-6DE251637A4E}" sibTransId="{3624B954-950D-4B6B-8CCF-BFD225651918}"/>
    <dgm:cxn modelId="{4E7543C7-DEE8-4700-8110-1CEFAB0E79FB}" type="presOf" srcId="{2BC0C474-D7DA-492D-AD5B-C4362769403A}" destId="{361D36DE-6AEE-4EE9-BE1A-7E84BBDEAF07}" srcOrd="0" destOrd="0" presId="urn:microsoft.com/office/officeart/2005/8/layout/pyramid2"/>
    <dgm:cxn modelId="{ADF0D359-EA5B-4A7C-9161-3196057749FB}" type="presParOf" srcId="{689B0F4B-2B57-467B-BB0E-AFB184FCCE0E}" destId="{9A1011C5-701A-484E-8C16-C7775EDCC93B}" srcOrd="0" destOrd="0" presId="urn:microsoft.com/office/officeart/2005/8/layout/pyramid2"/>
    <dgm:cxn modelId="{53CD1EF8-5B50-43DE-98D0-01B196AA3910}" type="presParOf" srcId="{689B0F4B-2B57-467B-BB0E-AFB184FCCE0E}" destId="{E9D709F6-79E9-462D-8655-5180FA62E8A4}" srcOrd="1" destOrd="0" presId="urn:microsoft.com/office/officeart/2005/8/layout/pyramid2"/>
    <dgm:cxn modelId="{D4448D33-27D9-4B6D-BBF7-AE7C93DE0490}" type="presParOf" srcId="{E9D709F6-79E9-462D-8655-5180FA62E8A4}" destId="{0FB1E7FB-C339-421D-B2D9-B323F9D7AA8B}" srcOrd="0" destOrd="0" presId="urn:microsoft.com/office/officeart/2005/8/layout/pyramid2"/>
    <dgm:cxn modelId="{1FC794BC-A097-405F-85DF-EF433E6E476B}" type="presParOf" srcId="{E9D709F6-79E9-462D-8655-5180FA62E8A4}" destId="{91BCFA50-7D41-49CE-9C54-B20631929EEB}" srcOrd="1" destOrd="0" presId="urn:microsoft.com/office/officeart/2005/8/layout/pyramid2"/>
    <dgm:cxn modelId="{D099CC16-305C-4457-979C-9FA05C0B1EB6}" type="presParOf" srcId="{E9D709F6-79E9-462D-8655-5180FA62E8A4}" destId="{22886EDA-921B-438E-84D4-CB5E2422BA3B}" srcOrd="2" destOrd="0" presId="urn:microsoft.com/office/officeart/2005/8/layout/pyramid2"/>
    <dgm:cxn modelId="{AC8E9735-40F0-4733-8552-945225C2BC2B}" type="presParOf" srcId="{E9D709F6-79E9-462D-8655-5180FA62E8A4}" destId="{D5B1994F-144B-4E22-AEA9-9850BB2D8F31}" srcOrd="3" destOrd="0" presId="urn:microsoft.com/office/officeart/2005/8/layout/pyramid2"/>
    <dgm:cxn modelId="{2A12CDC0-3605-42C8-9D23-7071EFF821CD}" type="presParOf" srcId="{E9D709F6-79E9-462D-8655-5180FA62E8A4}" destId="{D8D8A12E-BD1D-4FDC-A821-F9E93830011C}" srcOrd="4" destOrd="0" presId="urn:microsoft.com/office/officeart/2005/8/layout/pyramid2"/>
    <dgm:cxn modelId="{27403CAB-4571-4B31-8458-B73C6C1215A4}" type="presParOf" srcId="{E9D709F6-79E9-462D-8655-5180FA62E8A4}" destId="{F973CCFE-6E52-4CE1-95F8-5336BCFE7A9A}" srcOrd="5" destOrd="0" presId="urn:microsoft.com/office/officeart/2005/8/layout/pyramid2"/>
    <dgm:cxn modelId="{FC72558B-C813-422A-B45C-F07AE91BFB5F}" type="presParOf" srcId="{E9D709F6-79E9-462D-8655-5180FA62E8A4}" destId="{361D36DE-6AEE-4EE9-BE1A-7E84BBDEAF07}" srcOrd="6" destOrd="0" presId="urn:microsoft.com/office/officeart/2005/8/layout/pyramid2"/>
    <dgm:cxn modelId="{6BC46D36-3E9A-4EA2-BFCC-574B4C689CB9}" type="presParOf" srcId="{E9D709F6-79E9-462D-8655-5180FA62E8A4}" destId="{DC5FD772-7E8F-43CA-995C-66B6FC6081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3CFDC9-35C7-4B32-925D-435BE0971D1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5F596-4C72-47AE-96F3-ABFBB3BC29C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Допомога дітям у розширенні словника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38857-943E-4DFB-91EE-48F509CDF665}" type="parTrans" cxnId="{D8F9744C-0231-4329-9C7B-02F815DC48DB}">
      <dgm:prSet/>
      <dgm:spPr/>
      <dgm:t>
        <a:bodyPr/>
        <a:lstStyle/>
        <a:p>
          <a:endParaRPr lang="ru-RU"/>
        </a:p>
      </dgm:t>
    </dgm:pt>
    <dgm:pt modelId="{BACA902A-2521-4093-9128-837F7B0D2067}" type="sibTrans" cxnId="{D8F9744C-0231-4329-9C7B-02F815DC48D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B0B553A-FC50-4F59-A998-EC64D6094F3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Заохочення дітей до мовлення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BFDEB1-63F5-41A4-B897-391741DD954C}" type="parTrans" cxnId="{7A12D263-E916-45E8-BFCD-92A4C223337E}">
      <dgm:prSet/>
      <dgm:spPr/>
      <dgm:t>
        <a:bodyPr/>
        <a:lstStyle/>
        <a:p>
          <a:endParaRPr lang="ru-RU"/>
        </a:p>
      </dgm:t>
    </dgm:pt>
    <dgm:pt modelId="{AF68A5F8-2118-449B-A361-0249C87FCF5C}" type="sibTrans" cxnId="{7A12D263-E916-45E8-BFCD-92A4C223337E}">
      <dgm:prSet/>
      <dgm:spPr/>
      <dgm:t>
        <a:bodyPr/>
        <a:lstStyle/>
        <a:p>
          <a:endParaRPr lang="ru-RU"/>
        </a:p>
      </dgm:t>
    </dgm:pt>
    <dgm:pt modelId="{14626DDD-4040-4A20-830A-B146C562F0D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Використання персоналом книжок у роботі з дітьми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B92CBE-B199-4404-8D86-34120C09C69B}" type="parTrans" cxnId="{20E780D7-9296-4B70-8ACC-689B39D5742C}">
      <dgm:prSet/>
      <dgm:spPr/>
      <dgm:t>
        <a:bodyPr/>
        <a:lstStyle/>
        <a:p>
          <a:endParaRPr lang="ru-RU"/>
        </a:p>
      </dgm:t>
    </dgm:pt>
    <dgm:pt modelId="{687BCF35-D4B3-4B04-B127-2A88DB88921C}" type="sibTrans" cxnId="{20E780D7-9296-4B70-8ACC-689B39D5742C}">
      <dgm:prSet/>
      <dgm:spPr/>
      <dgm:t>
        <a:bodyPr/>
        <a:lstStyle/>
        <a:p>
          <a:endParaRPr lang="ru-RU"/>
        </a:p>
      </dgm:t>
    </dgm:pt>
    <dgm:pt modelId="{9372E818-6091-427C-B157-C1306DB9BF92}">
      <dgm:prSet custT="1"/>
      <dgm:spPr>
        <a:solidFill>
          <a:srgbClr val="92D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Заохочення дітей до користування книгами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E77BF-488B-4E1A-BD36-3ADE783CA8D7}" type="parTrans" cxnId="{45737B81-1E55-496E-89E9-20BFFBBB75A0}">
      <dgm:prSet/>
      <dgm:spPr/>
      <dgm:t>
        <a:bodyPr/>
        <a:lstStyle/>
        <a:p>
          <a:endParaRPr lang="ru-RU"/>
        </a:p>
      </dgm:t>
    </dgm:pt>
    <dgm:pt modelId="{10669081-58D6-4E65-8496-83C742D38D3A}" type="sibTrans" cxnId="{45737B81-1E55-496E-89E9-20BFFBBB75A0}">
      <dgm:prSet/>
      <dgm:spPr/>
      <dgm:t>
        <a:bodyPr/>
        <a:lstStyle/>
        <a:p>
          <a:endParaRPr lang="ru-RU"/>
        </a:p>
      </dgm:t>
    </dgm:pt>
    <dgm:pt modelId="{AB76A018-E73E-4A3C-96B0-E059B9E2C917}">
      <dgm:prSet custT="1"/>
      <dgm:spPr>
        <a:solidFill>
          <a:srgbClr val="00B0F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Знайомство з друкованим текстом.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918002-3FAD-4BE3-8DB5-5A02CE4B2BAA}" type="parTrans" cxnId="{81D8C9BC-5A0F-4F94-B9B3-2332D5881F0D}">
      <dgm:prSet/>
      <dgm:spPr/>
      <dgm:t>
        <a:bodyPr/>
        <a:lstStyle/>
        <a:p>
          <a:endParaRPr lang="ru-RU"/>
        </a:p>
      </dgm:t>
    </dgm:pt>
    <dgm:pt modelId="{25C6D433-8395-42C9-B182-1D682AB235AD}" type="sibTrans" cxnId="{81D8C9BC-5A0F-4F94-B9B3-2332D5881F0D}">
      <dgm:prSet/>
      <dgm:spPr/>
      <dgm:t>
        <a:bodyPr/>
        <a:lstStyle/>
        <a:p>
          <a:endParaRPr lang="ru-RU"/>
        </a:p>
      </dgm:t>
    </dgm:pt>
    <dgm:pt modelId="{62AD44D7-A85D-4D10-87B8-40D2DD2D0A32}" type="pres">
      <dgm:prSet presAssocID="{DD3CFDC9-35C7-4B32-925D-435BE0971D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9A124-ADAC-4DCE-A0F8-EDA37B5FB5DD}" type="pres">
      <dgm:prSet presAssocID="{DD3CFDC9-35C7-4B32-925D-435BE0971D12}" presName="cycle" presStyleCnt="0"/>
      <dgm:spPr/>
    </dgm:pt>
    <dgm:pt modelId="{C5C78ABD-6132-4BCE-93DD-E35DAB3A8E8E}" type="pres">
      <dgm:prSet presAssocID="{A805F596-4C72-47AE-96F3-ABFBB3BC29C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1B182-A11F-437C-BA02-D0989AA6B059}" type="pres">
      <dgm:prSet presAssocID="{BACA902A-2521-4093-9128-837F7B0D206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0D3228A-3D28-497B-9611-80AFC74517A7}" type="pres">
      <dgm:prSet presAssocID="{14626DDD-4040-4A20-830A-B146C562F0D7}" presName="nodeFollowingNodes" presStyleLbl="node1" presStyleIdx="1" presStyleCnt="5" custScaleX="127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6C941-C081-4FDC-A6D9-3594F97E26ED}" type="pres">
      <dgm:prSet presAssocID="{AB76A018-E73E-4A3C-96B0-E059B9E2C91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BB633-C1B3-4053-9658-D322252C8BAC}" type="pres">
      <dgm:prSet presAssocID="{9372E818-6091-427C-B157-C1306DB9BF9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0CE6D-0E0E-4BFA-B8EF-D76A1A89AD5A}" type="pres">
      <dgm:prSet presAssocID="{5B0B553A-FC50-4F59-A998-EC64D6094F31}" presName="nodeFollowingNodes" presStyleLbl="node1" presStyleIdx="4" presStyleCnt="5" custScaleX="11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8C9BC-5A0F-4F94-B9B3-2332D5881F0D}" srcId="{DD3CFDC9-35C7-4B32-925D-435BE0971D12}" destId="{AB76A018-E73E-4A3C-96B0-E059B9E2C917}" srcOrd="2" destOrd="0" parTransId="{8E918002-3FAD-4BE3-8DB5-5A02CE4B2BAA}" sibTransId="{25C6D433-8395-42C9-B182-1D682AB235AD}"/>
    <dgm:cxn modelId="{45737B81-1E55-496E-89E9-20BFFBBB75A0}" srcId="{DD3CFDC9-35C7-4B32-925D-435BE0971D12}" destId="{9372E818-6091-427C-B157-C1306DB9BF92}" srcOrd="3" destOrd="0" parTransId="{09AE77BF-488B-4E1A-BD36-3ADE783CA8D7}" sibTransId="{10669081-58D6-4E65-8496-83C742D38D3A}"/>
    <dgm:cxn modelId="{6DE9A210-C2E3-4036-90C7-00C4B658D800}" type="presOf" srcId="{14626DDD-4040-4A20-830A-B146C562F0D7}" destId="{10D3228A-3D28-497B-9611-80AFC74517A7}" srcOrd="0" destOrd="0" presId="urn:microsoft.com/office/officeart/2005/8/layout/cycle3"/>
    <dgm:cxn modelId="{92311172-4F1D-4742-AFED-3020B6FFCE3A}" type="presOf" srcId="{5B0B553A-FC50-4F59-A998-EC64D6094F31}" destId="{20C0CE6D-0E0E-4BFA-B8EF-D76A1A89AD5A}" srcOrd="0" destOrd="0" presId="urn:microsoft.com/office/officeart/2005/8/layout/cycle3"/>
    <dgm:cxn modelId="{D8F9744C-0231-4329-9C7B-02F815DC48DB}" srcId="{DD3CFDC9-35C7-4B32-925D-435BE0971D12}" destId="{A805F596-4C72-47AE-96F3-ABFBB3BC29C1}" srcOrd="0" destOrd="0" parTransId="{B9E38857-943E-4DFB-91EE-48F509CDF665}" sibTransId="{BACA902A-2521-4093-9128-837F7B0D2067}"/>
    <dgm:cxn modelId="{7A12D263-E916-45E8-BFCD-92A4C223337E}" srcId="{DD3CFDC9-35C7-4B32-925D-435BE0971D12}" destId="{5B0B553A-FC50-4F59-A998-EC64D6094F31}" srcOrd="4" destOrd="0" parTransId="{10BFDEB1-63F5-41A4-B897-391741DD954C}" sibTransId="{AF68A5F8-2118-449B-A361-0249C87FCF5C}"/>
    <dgm:cxn modelId="{B84CB9BA-1D08-43A1-BA96-C1458EE92959}" type="presOf" srcId="{9372E818-6091-427C-B157-C1306DB9BF92}" destId="{C4FBB633-C1B3-4053-9658-D322252C8BAC}" srcOrd="0" destOrd="0" presId="urn:microsoft.com/office/officeart/2005/8/layout/cycle3"/>
    <dgm:cxn modelId="{20E780D7-9296-4B70-8ACC-689B39D5742C}" srcId="{DD3CFDC9-35C7-4B32-925D-435BE0971D12}" destId="{14626DDD-4040-4A20-830A-B146C562F0D7}" srcOrd="1" destOrd="0" parTransId="{9BB92CBE-B199-4404-8D86-34120C09C69B}" sibTransId="{687BCF35-D4B3-4B04-B127-2A88DB88921C}"/>
    <dgm:cxn modelId="{BB025CC8-3E42-482E-9355-7049BBAD348E}" type="presOf" srcId="{DD3CFDC9-35C7-4B32-925D-435BE0971D12}" destId="{62AD44D7-A85D-4D10-87B8-40D2DD2D0A32}" srcOrd="0" destOrd="0" presId="urn:microsoft.com/office/officeart/2005/8/layout/cycle3"/>
    <dgm:cxn modelId="{EA0A5974-A235-4816-81F2-CE05DFC68DFD}" type="presOf" srcId="{AB76A018-E73E-4A3C-96B0-E059B9E2C917}" destId="{F026C941-C081-4FDC-A6D9-3594F97E26ED}" srcOrd="0" destOrd="0" presId="urn:microsoft.com/office/officeart/2005/8/layout/cycle3"/>
    <dgm:cxn modelId="{ED3C7A87-2F60-48E3-9A82-5025445E02AB}" type="presOf" srcId="{BACA902A-2521-4093-9128-837F7B0D2067}" destId="{8C11B182-A11F-437C-BA02-D0989AA6B059}" srcOrd="0" destOrd="0" presId="urn:microsoft.com/office/officeart/2005/8/layout/cycle3"/>
    <dgm:cxn modelId="{BDCB5284-0DFF-4677-9569-104AA51AFB89}" type="presOf" srcId="{A805F596-4C72-47AE-96F3-ABFBB3BC29C1}" destId="{C5C78ABD-6132-4BCE-93DD-E35DAB3A8E8E}" srcOrd="0" destOrd="0" presId="urn:microsoft.com/office/officeart/2005/8/layout/cycle3"/>
    <dgm:cxn modelId="{9DFD4828-6AC9-4F65-8015-813EE21CBD0D}" type="presParOf" srcId="{62AD44D7-A85D-4D10-87B8-40D2DD2D0A32}" destId="{8939A124-ADAC-4DCE-A0F8-EDA37B5FB5DD}" srcOrd="0" destOrd="0" presId="urn:microsoft.com/office/officeart/2005/8/layout/cycle3"/>
    <dgm:cxn modelId="{8B9A9096-6192-4F03-B824-B4529CE35230}" type="presParOf" srcId="{8939A124-ADAC-4DCE-A0F8-EDA37B5FB5DD}" destId="{C5C78ABD-6132-4BCE-93DD-E35DAB3A8E8E}" srcOrd="0" destOrd="0" presId="urn:microsoft.com/office/officeart/2005/8/layout/cycle3"/>
    <dgm:cxn modelId="{FA1BC939-29D2-465A-87E7-285E197017FD}" type="presParOf" srcId="{8939A124-ADAC-4DCE-A0F8-EDA37B5FB5DD}" destId="{8C11B182-A11F-437C-BA02-D0989AA6B059}" srcOrd="1" destOrd="0" presId="urn:microsoft.com/office/officeart/2005/8/layout/cycle3"/>
    <dgm:cxn modelId="{1205DC3C-6A25-401A-A092-C39C08594902}" type="presParOf" srcId="{8939A124-ADAC-4DCE-A0F8-EDA37B5FB5DD}" destId="{10D3228A-3D28-497B-9611-80AFC74517A7}" srcOrd="2" destOrd="0" presId="urn:microsoft.com/office/officeart/2005/8/layout/cycle3"/>
    <dgm:cxn modelId="{EC5F81B5-5DC5-418A-B6B3-03A8182C94E9}" type="presParOf" srcId="{8939A124-ADAC-4DCE-A0F8-EDA37B5FB5DD}" destId="{F026C941-C081-4FDC-A6D9-3594F97E26ED}" srcOrd="3" destOrd="0" presId="urn:microsoft.com/office/officeart/2005/8/layout/cycle3"/>
    <dgm:cxn modelId="{59C04CDF-BFAD-4AF9-BB46-F951CB77F207}" type="presParOf" srcId="{8939A124-ADAC-4DCE-A0F8-EDA37B5FB5DD}" destId="{C4FBB633-C1B3-4053-9658-D322252C8BAC}" srcOrd="4" destOrd="0" presId="urn:microsoft.com/office/officeart/2005/8/layout/cycle3"/>
    <dgm:cxn modelId="{1234CB97-475D-4CA0-B4A6-77FC9629CE78}" type="presParOf" srcId="{8939A124-ADAC-4DCE-A0F8-EDA37B5FB5DD}" destId="{20C0CE6D-0E0E-4BFA-B8EF-D76A1A89AD5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AD0F0-8190-4FFB-A071-D84C3575CD5A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659579-C71F-4479-B70A-268DEE87680E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Дрібна моторика.</a:t>
          </a:r>
        </a:p>
      </dgm:t>
    </dgm:pt>
    <dgm:pt modelId="{37A8968C-ABFE-48B2-A565-DF28B394404E}" type="parTrans" cxnId="{3591F2EB-6157-4343-B012-81AA6E0724DA}">
      <dgm:prSet/>
      <dgm:spPr/>
      <dgm:t>
        <a:bodyPr/>
        <a:lstStyle/>
        <a:p>
          <a:endParaRPr lang="ru-RU"/>
        </a:p>
      </dgm:t>
    </dgm:pt>
    <dgm:pt modelId="{D7A0D2ED-2ECB-4D61-8551-97BED8030965}" type="sibTrans" cxnId="{3591F2EB-6157-4343-B012-81AA6E0724DA}">
      <dgm:prSet/>
      <dgm:spPr/>
      <dgm:t>
        <a:bodyPr/>
        <a:lstStyle/>
        <a:p>
          <a:endParaRPr lang="ru-RU"/>
        </a:p>
      </dgm:t>
    </dgm:pt>
    <dgm:pt modelId="{7F7B90BE-2B04-4809-A325-4AD56C69C2C0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Мистецтво</a:t>
          </a:r>
          <a:endParaRPr lang="ru-RU" dirty="0">
            <a:solidFill>
              <a:schemeClr val="tx1"/>
            </a:solidFill>
          </a:endParaRPr>
        </a:p>
      </dgm:t>
    </dgm:pt>
    <dgm:pt modelId="{CFADBAB7-CA1B-4A6E-8FE5-A46FC670AB19}" type="parTrans" cxnId="{C203B92E-0E58-4A1D-A927-FFDCE2762159}">
      <dgm:prSet/>
      <dgm:spPr/>
      <dgm:t>
        <a:bodyPr/>
        <a:lstStyle/>
        <a:p>
          <a:endParaRPr lang="ru-RU"/>
        </a:p>
      </dgm:t>
    </dgm:pt>
    <dgm:pt modelId="{64DF662A-C2F7-46DE-B791-836521EBD070}" type="sibTrans" cxnId="{C203B92E-0E58-4A1D-A927-FFDCE2762159}">
      <dgm:prSet/>
      <dgm:spPr/>
      <dgm:t>
        <a:bodyPr/>
        <a:lstStyle/>
        <a:p>
          <a:endParaRPr lang="ru-RU"/>
        </a:p>
      </dgm:t>
    </dgm:pt>
    <dgm:pt modelId="{0A1D2237-E8E9-46DB-8986-A3A33504F2F1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Музика та рух.</a:t>
          </a:r>
        </a:p>
      </dgm:t>
    </dgm:pt>
    <dgm:pt modelId="{7136E4D3-8EFF-4961-B226-D2F07D399788}" type="parTrans" cxnId="{591C8284-24D9-471A-96C8-762CAA21348F}">
      <dgm:prSet/>
      <dgm:spPr/>
      <dgm:t>
        <a:bodyPr/>
        <a:lstStyle/>
        <a:p>
          <a:endParaRPr lang="ru-RU"/>
        </a:p>
      </dgm:t>
    </dgm:pt>
    <dgm:pt modelId="{E441C57D-36A1-4173-8E16-DFB14D211211}" type="sibTrans" cxnId="{591C8284-24D9-471A-96C8-762CAA21348F}">
      <dgm:prSet/>
      <dgm:spPr/>
      <dgm:t>
        <a:bodyPr/>
        <a:lstStyle/>
        <a:p>
          <a:endParaRPr lang="ru-RU"/>
        </a:p>
      </dgm:t>
    </dgm:pt>
    <dgm:pt modelId="{6621C37B-DA7C-4B63-A047-3D7625E3ED76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Кубики.</a:t>
          </a:r>
          <a:endParaRPr lang="ru-RU" dirty="0">
            <a:solidFill>
              <a:schemeClr val="tx1"/>
            </a:solidFill>
          </a:endParaRPr>
        </a:p>
      </dgm:t>
    </dgm:pt>
    <dgm:pt modelId="{280F8599-25CE-4BEA-AF32-3399B9C0DAEE}" type="parTrans" cxnId="{368E120B-040A-4227-A93E-050DBD3C5A88}">
      <dgm:prSet/>
      <dgm:spPr/>
      <dgm:t>
        <a:bodyPr/>
        <a:lstStyle/>
        <a:p>
          <a:endParaRPr lang="ru-RU"/>
        </a:p>
      </dgm:t>
    </dgm:pt>
    <dgm:pt modelId="{2230C934-046B-4990-9E1A-0641FAA9505D}" type="sibTrans" cxnId="{368E120B-040A-4227-A93E-050DBD3C5A88}">
      <dgm:prSet/>
      <dgm:spPr/>
      <dgm:t>
        <a:bodyPr/>
        <a:lstStyle/>
        <a:p>
          <a:endParaRPr lang="ru-RU"/>
        </a:p>
      </dgm:t>
    </dgm:pt>
    <dgm:pt modelId="{83529B34-5003-490F-BC91-3B5CA1D827E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Рольова гра.</a:t>
          </a:r>
        </a:p>
      </dgm:t>
    </dgm:pt>
    <dgm:pt modelId="{81176BAB-949F-43DC-AD5F-894323ADA786}" type="parTrans" cxnId="{3B3DFC5F-AC4D-4802-B965-6D3FDD11F6F7}">
      <dgm:prSet/>
      <dgm:spPr/>
      <dgm:t>
        <a:bodyPr/>
        <a:lstStyle/>
        <a:p>
          <a:endParaRPr lang="ru-RU"/>
        </a:p>
      </dgm:t>
    </dgm:pt>
    <dgm:pt modelId="{B15E749A-C2A9-468F-A84F-D66C4F486BA4}" type="sibTrans" cxnId="{3B3DFC5F-AC4D-4802-B965-6D3FDD11F6F7}">
      <dgm:prSet/>
      <dgm:spPr/>
      <dgm:t>
        <a:bodyPr/>
        <a:lstStyle/>
        <a:p>
          <a:endParaRPr lang="ru-RU"/>
        </a:p>
      </dgm:t>
    </dgm:pt>
    <dgm:pt modelId="{6E810F63-9304-4D6E-BA1C-963E1A2F87E1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Природа/наука</a:t>
          </a:r>
          <a:r>
            <a:rPr lang="uk-UA" b="1" dirty="0" smtClean="0">
              <a:latin typeface="Bookman Old Style" panose="02050604050505020204" pitchFamily="18" charset="0"/>
            </a:rPr>
            <a:t>.</a:t>
          </a:r>
          <a:endParaRPr lang="ru-RU" dirty="0"/>
        </a:p>
      </dgm:t>
    </dgm:pt>
    <dgm:pt modelId="{0E1460E2-2635-46C5-8ACF-C71423DE244C}" type="parTrans" cxnId="{EED80CA7-7811-4192-930A-418EB4700467}">
      <dgm:prSet/>
      <dgm:spPr/>
      <dgm:t>
        <a:bodyPr/>
        <a:lstStyle/>
        <a:p>
          <a:endParaRPr lang="ru-RU"/>
        </a:p>
      </dgm:t>
    </dgm:pt>
    <dgm:pt modelId="{00C7C654-80A5-4F5C-A6BB-C57FF9968CD4}" type="sibTrans" cxnId="{EED80CA7-7811-4192-930A-418EB4700467}">
      <dgm:prSet/>
      <dgm:spPr/>
      <dgm:t>
        <a:bodyPr/>
        <a:lstStyle/>
        <a:p>
          <a:endParaRPr lang="ru-RU"/>
        </a:p>
      </dgm:t>
    </dgm:pt>
    <dgm:pt modelId="{4BF16620-5D59-415D-8D0D-6AF18313D82D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Математичні матеріали та види діяльності.</a:t>
          </a:r>
        </a:p>
      </dgm:t>
    </dgm:pt>
    <dgm:pt modelId="{8CCF17CB-52A6-47D5-B9E6-1B734E1D8A5B}" type="parTrans" cxnId="{D862C9F6-44A9-4D79-8654-7A2A451D3B3B}">
      <dgm:prSet/>
      <dgm:spPr/>
      <dgm:t>
        <a:bodyPr/>
        <a:lstStyle/>
        <a:p>
          <a:endParaRPr lang="ru-RU"/>
        </a:p>
      </dgm:t>
    </dgm:pt>
    <dgm:pt modelId="{3BEED1E2-B29A-4CE6-A0DB-056BEB837FF4}" type="sibTrans" cxnId="{D862C9F6-44A9-4D79-8654-7A2A451D3B3B}">
      <dgm:prSet/>
      <dgm:spPr/>
      <dgm:t>
        <a:bodyPr/>
        <a:lstStyle/>
        <a:p>
          <a:endParaRPr lang="ru-RU"/>
        </a:p>
      </dgm:t>
    </dgm:pt>
    <dgm:pt modelId="{E203FE3D-8748-4E8B-922E-4E4E199D5D86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Математика в повсякденному житті.</a:t>
          </a:r>
        </a:p>
      </dgm:t>
    </dgm:pt>
    <dgm:pt modelId="{46716027-5128-46D3-9A4B-7BDF00774A1E}" type="parTrans" cxnId="{CED69B38-0E57-4CBA-9E1B-BD58F799626C}">
      <dgm:prSet/>
      <dgm:spPr/>
      <dgm:t>
        <a:bodyPr/>
        <a:lstStyle/>
        <a:p>
          <a:endParaRPr lang="ru-RU"/>
        </a:p>
      </dgm:t>
    </dgm:pt>
    <dgm:pt modelId="{857A76DA-A0CC-4C29-BD84-D5B7329A155E}" type="sibTrans" cxnId="{CED69B38-0E57-4CBA-9E1B-BD58F799626C}">
      <dgm:prSet/>
      <dgm:spPr/>
      <dgm:t>
        <a:bodyPr/>
        <a:lstStyle/>
        <a:p>
          <a:endParaRPr lang="ru-RU"/>
        </a:p>
      </dgm:t>
    </dgm:pt>
    <dgm:pt modelId="{53D23163-B21D-4645-9604-B9871FE05BC3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Розуміння зображених чисел</a:t>
          </a:r>
          <a:r>
            <a:rPr lang="uk-UA" b="1" dirty="0" smtClean="0">
              <a:latin typeface="Bookman Old Style" panose="02050604050505020204" pitchFamily="18" charset="0"/>
            </a:rPr>
            <a:t>.</a:t>
          </a:r>
        </a:p>
      </dgm:t>
    </dgm:pt>
    <dgm:pt modelId="{562DCE66-FA3D-4B0A-AF37-755D357FEF18}" type="parTrans" cxnId="{704C7220-DDBC-4E32-82C6-34B206F412A8}">
      <dgm:prSet/>
      <dgm:spPr/>
      <dgm:t>
        <a:bodyPr/>
        <a:lstStyle/>
        <a:p>
          <a:endParaRPr lang="ru-RU"/>
        </a:p>
      </dgm:t>
    </dgm:pt>
    <dgm:pt modelId="{ACA97B2D-7741-467F-9A04-749C6467982B}" type="sibTrans" cxnId="{704C7220-DDBC-4E32-82C6-34B206F412A8}">
      <dgm:prSet/>
      <dgm:spPr/>
      <dgm:t>
        <a:bodyPr/>
        <a:lstStyle/>
        <a:p>
          <a:endParaRPr lang="ru-RU"/>
        </a:p>
      </dgm:t>
    </dgm:pt>
    <dgm:pt modelId="{A64D8E86-7AE2-447A-8BAB-25883D4848A0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Сприяння прийняттю різноманітності</a:t>
          </a:r>
          <a:r>
            <a:rPr lang="uk-UA" b="1" dirty="0" smtClean="0">
              <a:latin typeface="Bookman Old Style" panose="02050604050505020204" pitchFamily="18" charset="0"/>
            </a:rPr>
            <a:t>.</a:t>
          </a:r>
        </a:p>
      </dgm:t>
    </dgm:pt>
    <dgm:pt modelId="{F8553614-19C8-42BD-BEF0-D2A3589619DF}" type="parTrans" cxnId="{28414668-A05A-4D24-B586-BC788A58EF39}">
      <dgm:prSet/>
      <dgm:spPr/>
      <dgm:t>
        <a:bodyPr/>
        <a:lstStyle/>
        <a:p>
          <a:endParaRPr lang="ru-RU"/>
        </a:p>
      </dgm:t>
    </dgm:pt>
    <dgm:pt modelId="{FFE1CA29-ECA3-4EF8-823D-7ADE498D0837}" type="sibTrans" cxnId="{28414668-A05A-4D24-B586-BC788A58EF39}">
      <dgm:prSet/>
      <dgm:spPr/>
      <dgm:t>
        <a:bodyPr/>
        <a:lstStyle/>
        <a:p>
          <a:endParaRPr lang="ru-RU"/>
        </a:p>
      </dgm:t>
    </dgm:pt>
    <dgm:pt modelId="{B99BAA5D-20DC-46F4-BF98-956780A4B87D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Правильне використання технологій.</a:t>
          </a:r>
        </a:p>
      </dgm:t>
    </dgm:pt>
    <dgm:pt modelId="{5F48B6E4-7FF0-44F9-AAC9-1980FFC31DA7}" type="parTrans" cxnId="{0091F2BA-D7FD-4FFA-B916-EAFF802D6371}">
      <dgm:prSet/>
      <dgm:spPr/>
      <dgm:t>
        <a:bodyPr/>
        <a:lstStyle/>
        <a:p>
          <a:endParaRPr lang="ru-RU"/>
        </a:p>
      </dgm:t>
    </dgm:pt>
    <dgm:pt modelId="{4833440D-35F8-4155-A384-B1DC0658F2FE}" type="sibTrans" cxnId="{0091F2BA-D7FD-4FFA-B916-EAFF802D6371}">
      <dgm:prSet/>
      <dgm:spPr/>
      <dgm:t>
        <a:bodyPr/>
        <a:lstStyle/>
        <a:p>
          <a:endParaRPr lang="ru-RU"/>
        </a:p>
      </dgm:t>
    </dgm:pt>
    <dgm:pt modelId="{B21DEA03-1F3C-4719-8070-A20FAF538DF4}" type="pres">
      <dgm:prSet presAssocID="{3E3AD0F0-8190-4FFB-A071-D84C3575CD5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3097FAA-E244-4570-85F0-14F9AAD5C377}" type="pres">
      <dgm:prSet presAssocID="{57659579-C71F-4479-B70A-268DEE87680E}" presName="compNode" presStyleCnt="0"/>
      <dgm:spPr/>
    </dgm:pt>
    <dgm:pt modelId="{22374C8A-0BB1-436C-A6ED-4E99022D6325}" type="pres">
      <dgm:prSet presAssocID="{57659579-C71F-4479-B70A-268DEE87680E}" presName="dummyConnPt" presStyleCnt="0"/>
      <dgm:spPr/>
    </dgm:pt>
    <dgm:pt modelId="{8EE65E29-7147-4EAC-95A4-5C3CD86119AC}" type="pres">
      <dgm:prSet presAssocID="{57659579-C71F-4479-B70A-268DEE87680E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DEF8C-F29D-4740-B290-F376B883C196}" type="pres">
      <dgm:prSet presAssocID="{D7A0D2ED-2ECB-4D61-8551-97BED8030965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4FE58A1E-9BFA-46B7-923D-7113F1838A50}" type="pres">
      <dgm:prSet presAssocID="{0A1D2237-E8E9-46DB-8986-A3A33504F2F1}" presName="compNode" presStyleCnt="0"/>
      <dgm:spPr/>
    </dgm:pt>
    <dgm:pt modelId="{1E921767-CEC5-49A4-A910-C93D63CBD1DF}" type="pres">
      <dgm:prSet presAssocID="{0A1D2237-E8E9-46DB-8986-A3A33504F2F1}" presName="dummyConnPt" presStyleCnt="0"/>
      <dgm:spPr/>
    </dgm:pt>
    <dgm:pt modelId="{D7D4639A-F9A9-4FC2-9D47-D15FD71D0FDB}" type="pres">
      <dgm:prSet presAssocID="{0A1D2237-E8E9-46DB-8986-A3A33504F2F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25326-26E9-4DDC-AD2A-C00F22500660}" type="pres">
      <dgm:prSet presAssocID="{E441C57D-36A1-4173-8E16-DFB14D211211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C2E4FECC-FBBB-41AC-B05E-5B9A36408E2C}" type="pres">
      <dgm:prSet presAssocID="{B99BAA5D-20DC-46F4-BF98-956780A4B87D}" presName="compNode" presStyleCnt="0"/>
      <dgm:spPr/>
    </dgm:pt>
    <dgm:pt modelId="{AE08C8CE-53B3-4D7D-AC04-A66A6A84107B}" type="pres">
      <dgm:prSet presAssocID="{B99BAA5D-20DC-46F4-BF98-956780A4B87D}" presName="dummyConnPt" presStyleCnt="0"/>
      <dgm:spPr/>
    </dgm:pt>
    <dgm:pt modelId="{3FB47730-8BB0-4BD8-B1E3-FDFC4650F71D}" type="pres">
      <dgm:prSet presAssocID="{B99BAA5D-20DC-46F4-BF98-956780A4B87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2D58B-3D48-413B-A314-1D9637E447C7}" type="pres">
      <dgm:prSet presAssocID="{4833440D-35F8-4155-A384-B1DC0658F2FE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AACD7A49-79AA-487A-A50B-8BE2BEBC7FC6}" type="pres">
      <dgm:prSet presAssocID="{A64D8E86-7AE2-447A-8BAB-25883D4848A0}" presName="compNode" presStyleCnt="0"/>
      <dgm:spPr/>
    </dgm:pt>
    <dgm:pt modelId="{1C151C61-8823-4489-9B44-F40D010BB981}" type="pres">
      <dgm:prSet presAssocID="{A64D8E86-7AE2-447A-8BAB-25883D4848A0}" presName="dummyConnPt" presStyleCnt="0"/>
      <dgm:spPr/>
    </dgm:pt>
    <dgm:pt modelId="{17CEA713-F907-4C57-979A-E2F6B56F7632}" type="pres">
      <dgm:prSet presAssocID="{A64D8E86-7AE2-447A-8BAB-25883D4848A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54DCA-A472-47D4-8E3A-9A473E4F07EF}" type="pres">
      <dgm:prSet presAssocID="{FFE1CA29-ECA3-4EF8-823D-7ADE498D0837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EE54C429-24F9-4716-87D6-EB3F56186502}" type="pres">
      <dgm:prSet presAssocID="{E203FE3D-8748-4E8B-922E-4E4E199D5D86}" presName="compNode" presStyleCnt="0"/>
      <dgm:spPr/>
    </dgm:pt>
    <dgm:pt modelId="{E03EB8FB-9363-4F51-AFD5-BF5169CDD0E1}" type="pres">
      <dgm:prSet presAssocID="{E203FE3D-8748-4E8B-922E-4E4E199D5D86}" presName="dummyConnPt" presStyleCnt="0"/>
      <dgm:spPr/>
    </dgm:pt>
    <dgm:pt modelId="{87B67300-A1F1-4EB8-91C1-FC2BEA2A9A74}" type="pres">
      <dgm:prSet presAssocID="{E203FE3D-8748-4E8B-922E-4E4E199D5D8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7B72-F216-4388-91CF-B0184B67A1C4}" type="pres">
      <dgm:prSet presAssocID="{857A76DA-A0CC-4C29-BD84-D5B7329A155E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338B150-4B17-4D02-AF5D-A57819F7F068}" type="pres">
      <dgm:prSet presAssocID="{53D23163-B21D-4645-9604-B9871FE05BC3}" presName="compNode" presStyleCnt="0"/>
      <dgm:spPr/>
    </dgm:pt>
    <dgm:pt modelId="{0157AE2C-857C-44F4-95F1-A71BCB6C42D5}" type="pres">
      <dgm:prSet presAssocID="{53D23163-B21D-4645-9604-B9871FE05BC3}" presName="dummyConnPt" presStyleCnt="0"/>
      <dgm:spPr/>
    </dgm:pt>
    <dgm:pt modelId="{937D3CEA-12F9-4256-90F8-7975EF517867}" type="pres">
      <dgm:prSet presAssocID="{53D23163-B21D-4645-9604-B9871FE05BC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E980-A837-4147-BC01-B63F313B45B6}" type="pres">
      <dgm:prSet presAssocID="{ACA97B2D-7741-467F-9A04-749C6467982B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49179C2F-663F-48AA-9326-BF5975E27430}" type="pres">
      <dgm:prSet presAssocID="{6E810F63-9304-4D6E-BA1C-963E1A2F87E1}" presName="compNode" presStyleCnt="0"/>
      <dgm:spPr/>
    </dgm:pt>
    <dgm:pt modelId="{5B714333-3CA4-49C0-AACB-BCB9BDBD9FA5}" type="pres">
      <dgm:prSet presAssocID="{6E810F63-9304-4D6E-BA1C-963E1A2F87E1}" presName="dummyConnPt" presStyleCnt="0"/>
      <dgm:spPr/>
    </dgm:pt>
    <dgm:pt modelId="{1713578E-7058-4C83-8813-D133E9CE5A92}" type="pres">
      <dgm:prSet presAssocID="{6E810F63-9304-4D6E-BA1C-963E1A2F87E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8EBCF-89CF-4421-95FF-6F5D1FABA0AC}" type="pres">
      <dgm:prSet presAssocID="{00C7C654-80A5-4F5C-A6BB-C57FF9968CD4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4FB7BCA7-ED42-4E89-BCA3-ED176B1442DD}" type="pres">
      <dgm:prSet presAssocID="{83529B34-5003-490F-BC91-3B5CA1D827E9}" presName="compNode" presStyleCnt="0"/>
      <dgm:spPr/>
    </dgm:pt>
    <dgm:pt modelId="{C88338D4-27B7-4DE0-AD91-4AA176C23617}" type="pres">
      <dgm:prSet presAssocID="{83529B34-5003-490F-BC91-3B5CA1D827E9}" presName="dummyConnPt" presStyleCnt="0"/>
      <dgm:spPr/>
    </dgm:pt>
    <dgm:pt modelId="{00B2C8E1-2E83-4D18-8D8F-CEF6A3FE18A9}" type="pres">
      <dgm:prSet presAssocID="{83529B34-5003-490F-BC91-3B5CA1D827E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B074B-E966-4544-8CCA-6D291CFC8C77}" type="pres">
      <dgm:prSet presAssocID="{B15E749A-C2A9-468F-A84F-D66C4F486BA4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123CAF20-05AC-47A5-A7F9-A169C60679BB}" type="pres">
      <dgm:prSet presAssocID="{6621C37B-DA7C-4B63-A047-3D7625E3ED76}" presName="compNode" presStyleCnt="0"/>
      <dgm:spPr/>
    </dgm:pt>
    <dgm:pt modelId="{684CFE92-8BB1-4546-89E3-489DA66DBE68}" type="pres">
      <dgm:prSet presAssocID="{6621C37B-DA7C-4B63-A047-3D7625E3ED76}" presName="dummyConnPt" presStyleCnt="0"/>
      <dgm:spPr/>
    </dgm:pt>
    <dgm:pt modelId="{FF8B95B2-F5BD-46CA-A7C9-DD4BAF011C53}" type="pres">
      <dgm:prSet presAssocID="{6621C37B-DA7C-4B63-A047-3D7625E3ED7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29559-69AB-4685-BCD2-246C1C754917}" type="pres">
      <dgm:prSet presAssocID="{2230C934-046B-4990-9E1A-0641FAA9505D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A5426653-C799-4AC3-9579-203CE0DA41B3}" type="pres">
      <dgm:prSet presAssocID="{7F7B90BE-2B04-4809-A325-4AD56C69C2C0}" presName="compNode" presStyleCnt="0"/>
      <dgm:spPr/>
    </dgm:pt>
    <dgm:pt modelId="{7A370060-105E-42F8-B93D-BCD0177A4CEF}" type="pres">
      <dgm:prSet presAssocID="{7F7B90BE-2B04-4809-A325-4AD56C69C2C0}" presName="dummyConnPt" presStyleCnt="0"/>
      <dgm:spPr/>
    </dgm:pt>
    <dgm:pt modelId="{3D61C732-779C-462C-AECF-81FA6CEBC684}" type="pres">
      <dgm:prSet presAssocID="{7F7B90BE-2B04-4809-A325-4AD56C69C2C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6DE1A-E108-46EF-84D7-53D4717FEFA5}" type="pres">
      <dgm:prSet presAssocID="{64DF662A-C2F7-46DE-B791-836521EBD070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5AF6863D-2284-4AB9-87F2-C8C6F8F6332E}" type="pres">
      <dgm:prSet presAssocID="{4BF16620-5D59-415D-8D0D-6AF18313D82D}" presName="compNode" presStyleCnt="0"/>
      <dgm:spPr/>
    </dgm:pt>
    <dgm:pt modelId="{B075A88D-7F7D-48F8-8660-670086D13BE5}" type="pres">
      <dgm:prSet presAssocID="{4BF16620-5D59-415D-8D0D-6AF18313D82D}" presName="dummyConnPt" presStyleCnt="0"/>
      <dgm:spPr/>
    </dgm:pt>
    <dgm:pt modelId="{EA7117FB-1B2E-42E9-AEF6-31CE8AC8A202}" type="pres">
      <dgm:prSet presAssocID="{4BF16620-5D59-415D-8D0D-6AF18313D82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6675E-D76D-4373-A43A-A4F012843101}" type="presOf" srcId="{0A1D2237-E8E9-46DB-8986-A3A33504F2F1}" destId="{D7D4639A-F9A9-4FC2-9D47-D15FD71D0FDB}" srcOrd="0" destOrd="0" presId="urn:microsoft.com/office/officeart/2005/8/layout/bProcess4"/>
    <dgm:cxn modelId="{704C7220-DDBC-4E32-82C6-34B206F412A8}" srcId="{3E3AD0F0-8190-4FFB-A071-D84C3575CD5A}" destId="{53D23163-B21D-4645-9604-B9871FE05BC3}" srcOrd="5" destOrd="0" parTransId="{562DCE66-FA3D-4B0A-AF37-755D357FEF18}" sibTransId="{ACA97B2D-7741-467F-9A04-749C6467982B}"/>
    <dgm:cxn modelId="{6C158297-C0C3-4238-8FE1-3DC52261A374}" type="presOf" srcId="{D7A0D2ED-2ECB-4D61-8551-97BED8030965}" destId="{06CDEF8C-F29D-4740-B290-F376B883C196}" srcOrd="0" destOrd="0" presId="urn:microsoft.com/office/officeart/2005/8/layout/bProcess4"/>
    <dgm:cxn modelId="{CED69B38-0E57-4CBA-9E1B-BD58F799626C}" srcId="{3E3AD0F0-8190-4FFB-A071-D84C3575CD5A}" destId="{E203FE3D-8748-4E8B-922E-4E4E199D5D86}" srcOrd="4" destOrd="0" parTransId="{46716027-5128-46D3-9A4B-7BDF00774A1E}" sibTransId="{857A76DA-A0CC-4C29-BD84-D5B7329A155E}"/>
    <dgm:cxn modelId="{EED80CA7-7811-4192-930A-418EB4700467}" srcId="{3E3AD0F0-8190-4FFB-A071-D84C3575CD5A}" destId="{6E810F63-9304-4D6E-BA1C-963E1A2F87E1}" srcOrd="6" destOrd="0" parTransId="{0E1460E2-2635-46C5-8ACF-C71423DE244C}" sibTransId="{00C7C654-80A5-4F5C-A6BB-C57FF9968CD4}"/>
    <dgm:cxn modelId="{1A89A00A-183D-4054-B6B7-16D84812ED6A}" type="presOf" srcId="{4833440D-35F8-4155-A384-B1DC0658F2FE}" destId="{7222D58B-3D48-413B-A314-1D9637E447C7}" srcOrd="0" destOrd="0" presId="urn:microsoft.com/office/officeart/2005/8/layout/bProcess4"/>
    <dgm:cxn modelId="{FED56756-E47F-4E74-AA3E-3B8CBF4B45D1}" type="presOf" srcId="{64DF662A-C2F7-46DE-B791-836521EBD070}" destId="{8616DE1A-E108-46EF-84D7-53D4717FEFA5}" srcOrd="0" destOrd="0" presId="urn:microsoft.com/office/officeart/2005/8/layout/bProcess4"/>
    <dgm:cxn modelId="{0091F2BA-D7FD-4FFA-B916-EAFF802D6371}" srcId="{3E3AD0F0-8190-4FFB-A071-D84C3575CD5A}" destId="{B99BAA5D-20DC-46F4-BF98-956780A4B87D}" srcOrd="2" destOrd="0" parTransId="{5F48B6E4-7FF0-44F9-AAC9-1980FFC31DA7}" sibTransId="{4833440D-35F8-4155-A384-B1DC0658F2FE}"/>
    <dgm:cxn modelId="{26716281-9BB3-4A99-A741-ED587329FE55}" type="presOf" srcId="{6E810F63-9304-4D6E-BA1C-963E1A2F87E1}" destId="{1713578E-7058-4C83-8813-D133E9CE5A92}" srcOrd="0" destOrd="0" presId="urn:microsoft.com/office/officeart/2005/8/layout/bProcess4"/>
    <dgm:cxn modelId="{75FED6B7-93EB-44C5-A758-B6CBE381470C}" type="presOf" srcId="{ACA97B2D-7741-467F-9A04-749C6467982B}" destId="{5BECE980-A837-4147-BC01-B63F313B45B6}" srcOrd="0" destOrd="0" presId="urn:microsoft.com/office/officeart/2005/8/layout/bProcess4"/>
    <dgm:cxn modelId="{C203B92E-0E58-4A1D-A927-FFDCE2762159}" srcId="{3E3AD0F0-8190-4FFB-A071-D84C3575CD5A}" destId="{7F7B90BE-2B04-4809-A325-4AD56C69C2C0}" srcOrd="9" destOrd="0" parTransId="{CFADBAB7-CA1B-4A6E-8FE5-A46FC670AB19}" sibTransId="{64DF662A-C2F7-46DE-B791-836521EBD070}"/>
    <dgm:cxn modelId="{368E120B-040A-4227-A93E-050DBD3C5A88}" srcId="{3E3AD0F0-8190-4FFB-A071-D84C3575CD5A}" destId="{6621C37B-DA7C-4B63-A047-3D7625E3ED76}" srcOrd="8" destOrd="0" parTransId="{280F8599-25CE-4BEA-AF32-3399B9C0DAEE}" sibTransId="{2230C934-046B-4990-9E1A-0641FAA9505D}"/>
    <dgm:cxn modelId="{EFB7B7FE-A79A-4C3D-8CC2-770D25E15B25}" type="presOf" srcId="{4BF16620-5D59-415D-8D0D-6AF18313D82D}" destId="{EA7117FB-1B2E-42E9-AEF6-31CE8AC8A202}" srcOrd="0" destOrd="0" presId="urn:microsoft.com/office/officeart/2005/8/layout/bProcess4"/>
    <dgm:cxn modelId="{3591F2EB-6157-4343-B012-81AA6E0724DA}" srcId="{3E3AD0F0-8190-4FFB-A071-D84C3575CD5A}" destId="{57659579-C71F-4479-B70A-268DEE87680E}" srcOrd="0" destOrd="0" parTransId="{37A8968C-ABFE-48B2-A565-DF28B394404E}" sibTransId="{D7A0D2ED-2ECB-4D61-8551-97BED8030965}"/>
    <dgm:cxn modelId="{591C8284-24D9-471A-96C8-762CAA21348F}" srcId="{3E3AD0F0-8190-4FFB-A071-D84C3575CD5A}" destId="{0A1D2237-E8E9-46DB-8986-A3A33504F2F1}" srcOrd="1" destOrd="0" parTransId="{7136E4D3-8EFF-4961-B226-D2F07D399788}" sibTransId="{E441C57D-36A1-4173-8E16-DFB14D211211}"/>
    <dgm:cxn modelId="{318A5C0F-4553-4BB7-9947-32DEEA1727CC}" type="presOf" srcId="{B99BAA5D-20DC-46F4-BF98-956780A4B87D}" destId="{3FB47730-8BB0-4BD8-B1E3-FDFC4650F71D}" srcOrd="0" destOrd="0" presId="urn:microsoft.com/office/officeart/2005/8/layout/bProcess4"/>
    <dgm:cxn modelId="{28414668-A05A-4D24-B586-BC788A58EF39}" srcId="{3E3AD0F0-8190-4FFB-A071-D84C3575CD5A}" destId="{A64D8E86-7AE2-447A-8BAB-25883D4848A0}" srcOrd="3" destOrd="0" parTransId="{F8553614-19C8-42BD-BEF0-D2A3589619DF}" sibTransId="{FFE1CA29-ECA3-4EF8-823D-7ADE498D0837}"/>
    <dgm:cxn modelId="{C3E7FDC6-DFAB-4467-9DA3-E8D47A71BEF2}" type="presOf" srcId="{857A76DA-A0CC-4C29-BD84-D5B7329A155E}" destId="{8C4E7B72-F216-4388-91CF-B0184B67A1C4}" srcOrd="0" destOrd="0" presId="urn:microsoft.com/office/officeart/2005/8/layout/bProcess4"/>
    <dgm:cxn modelId="{476733FA-0C8E-4EF4-B1C4-323B85930C76}" type="presOf" srcId="{53D23163-B21D-4645-9604-B9871FE05BC3}" destId="{937D3CEA-12F9-4256-90F8-7975EF517867}" srcOrd="0" destOrd="0" presId="urn:microsoft.com/office/officeart/2005/8/layout/bProcess4"/>
    <dgm:cxn modelId="{FDAB3BFB-D01C-4CA2-AC19-627842AC92D0}" type="presOf" srcId="{A64D8E86-7AE2-447A-8BAB-25883D4848A0}" destId="{17CEA713-F907-4C57-979A-E2F6B56F7632}" srcOrd="0" destOrd="0" presId="urn:microsoft.com/office/officeart/2005/8/layout/bProcess4"/>
    <dgm:cxn modelId="{D862C9F6-44A9-4D79-8654-7A2A451D3B3B}" srcId="{3E3AD0F0-8190-4FFB-A071-D84C3575CD5A}" destId="{4BF16620-5D59-415D-8D0D-6AF18313D82D}" srcOrd="10" destOrd="0" parTransId="{8CCF17CB-52A6-47D5-B9E6-1B734E1D8A5B}" sibTransId="{3BEED1E2-B29A-4CE6-A0DB-056BEB837FF4}"/>
    <dgm:cxn modelId="{78B2D72C-A30D-4283-A748-A959E32A8D91}" type="presOf" srcId="{3E3AD0F0-8190-4FFB-A071-D84C3575CD5A}" destId="{B21DEA03-1F3C-4719-8070-A20FAF538DF4}" srcOrd="0" destOrd="0" presId="urn:microsoft.com/office/officeart/2005/8/layout/bProcess4"/>
    <dgm:cxn modelId="{62F6A507-C3BE-467E-958A-E3B238DB0B4D}" type="presOf" srcId="{7F7B90BE-2B04-4809-A325-4AD56C69C2C0}" destId="{3D61C732-779C-462C-AECF-81FA6CEBC684}" srcOrd="0" destOrd="0" presId="urn:microsoft.com/office/officeart/2005/8/layout/bProcess4"/>
    <dgm:cxn modelId="{3B3DFC5F-AC4D-4802-B965-6D3FDD11F6F7}" srcId="{3E3AD0F0-8190-4FFB-A071-D84C3575CD5A}" destId="{83529B34-5003-490F-BC91-3B5CA1D827E9}" srcOrd="7" destOrd="0" parTransId="{81176BAB-949F-43DC-AD5F-894323ADA786}" sibTransId="{B15E749A-C2A9-468F-A84F-D66C4F486BA4}"/>
    <dgm:cxn modelId="{43A216C2-DA5B-4D95-980D-73AF4B2CE207}" type="presOf" srcId="{00C7C654-80A5-4F5C-A6BB-C57FF9968CD4}" destId="{8608EBCF-89CF-4421-95FF-6F5D1FABA0AC}" srcOrd="0" destOrd="0" presId="urn:microsoft.com/office/officeart/2005/8/layout/bProcess4"/>
    <dgm:cxn modelId="{A2D0F5C7-4D4A-466C-B2B1-5035D4BAE32A}" type="presOf" srcId="{B15E749A-C2A9-468F-A84F-D66C4F486BA4}" destId="{F84B074B-E966-4544-8CCA-6D291CFC8C77}" srcOrd="0" destOrd="0" presId="urn:microsoft.com/office/officeart/2005/8/layout/bProcess4"/>
    <dgm:cxn modelId="{71C8EA89-09A4-4484-AD59-3CC30133FAAF}" type="presOf" srcId="{FFE1CA29-ECA3-4EF8-823D-7ADE498D0837}" destId="{8D354DCA-A472-47D4-8E3A-9A473E4F07EF}" srcOrd="0" destOrd="0" presId="urn:microsoft.com/office/officeart/2005/8/layout/bProcess4"/>
    <dgm:cxn modelId="{CFFCDD9E-588E-4C59-A930-6C05204207B1}" type="presOf" srcId="{83529B34-5003-490F-BC91-3B5CA1D827E9}" destId="{00B2C8E1-2E83-4D18-8D8F-CEF6A3FE18A9}" srcOrd="0" destOrd="0" presId="urn:microsoft.com/office/officeart/2005/8/layout/bProcess4"/>
    <dgm:cxn modelId="{D8AF4E27-62FE-4DDF-8481-CE18E84C623D}" type="presOf" srcId="{2230C934-046B-4990-9E1A-0641FAA9505D}" destId="{9C329559-69AB-4685-BCD2-246C1C754917}" srcOrd="0" destOrd="0" presId="urn:microsoft.com/office/officeart/2005/8/layout/bProcess4"/>
    <dgm:cxn modelId="{3CF093C6-7E14-4534-B295-EB1CFE08947D}" type="presOf" srcId="{6621C37B-DA7C-4B63-A047-3D7625E3ED76}" destId="{FF8B95B2-F5BD-46CA-A7C9-DD4BAF011C53}" srcOrd="0" destOrd="0" presId="urn:microsoft.com/office/officeart/2005/8/layout/bProcess4"/>
    <dgm:cxn modelId="{FE48DCE2-1D83-42B2-8542-B711B5C9BDE8}" type="presOf" srcId="{57659579-C71F-4479-B70A-268DEE87680E}" destId="{8EE65E29-7147-4EAC-95A4-5C3CD86119AC}" srcOrd="0" destOrd="0" presId="urn:microsoft.com/office/officeart/2005/8/layout/bProcess4"/>
    <dgm:cxn modelId="{038644C9-EEED-4316-9C92-6CAD1E4492D5}" type="presOf" srcId="{E441C57D-36A1-4173-8E16-DFB14D211211}" destId="{A2725326-26E9-4DDC-AD2A-C00F22500660}" srcOrd="0" destOrd="0" presId="urn:microsoft.com/office/officeart/2005/8/layout/bProcess4"/>
    <dgm:cxn modelId="{A4D85869-96C3-435E-BE82-7B37506672B3}" type="presOf" srcId="{E203FE3D-8748-4E8B-922E-4E4E199D5D86}" destId="{87B67300-A1F1-4EB8-91C1-FC2BEA2A9A74}" srcOrd="0" destOrd="0" presId="urn:microsoft.com/office/officeart/2005/8/layout/bProcess4"/>
    <dgm:cxn modelId="{368ACF7B-744D-4119-A157-8276F2CB385C}" type="presParOf" srcId="{B21DEA03-1F3C-4719-8070-A20FAF538DF4}" destId="{63097FAA-E244-4570-85F0-14F9AAD5C377}" srcOrd="0" destOrd="0" presId="urn:microsoft.com/office/officeart/2005/8/layout/bProcess4"/>
    <dgm:cxn modelId="{79DB1D4F-314C-4763-88D0-5852C8E4998C}" type="presParOf" srcId="{63097FAA-E244-4570-85F0-14F9AAD5C377}" destId="{22374C8A-0BB1-436C-A6ED-4E99022D6325}" srcOrd="0" destOrd="0" presId="urn:microsoft.com/office/officeart/2005/8/layout/bProcess4"/>
    <dgm:cxn modelId="{7E20D94B-B10F-4A86-BA2E-CB861ABCA7AC}" type="presParOf" srcId="{63097FAA-E244-4570-85F0-14F9AAD5C377}" destId="{8EE65E29-7147-4EAC-95A4-5C3CD86119AC}" srcOrd="1" destOrd="0" presId="urn:microsoft.com/office/officeart/2005/8/layout/bProcess4"/>
    <dgm:cxn modelId="{A6CBC3B0-3FAA-478C-8AB4-E20F068B11CE}" type="presParOf" srcId="{B21DEA03-1F3C-4719-8070-A20FAF538DF4}" destId="{06CDEF8C-F29D-4740-B290-F376B883C196}" srcOrd="1" destOrd="0" presId="urn:microsoft.com/office/officeart/2005/8/layout/bProcess4"/>
    <dgm:cxn modelId="{E78400AE-C3D0-4C4A-A38F-B646318952BC}" type="presParOf" srcId="{B21DEA03-1F3C-4719-8070-A20FAF538DF4}" destId="{4FE58A1E-9BFA-46B7-923D-7113F1838A50}" srcOrd="2" destOrd="0" presId="urn:microsoft.com/office/officeart/2005/8/layout/bProcess4"/>
    <dgm:cxn modelId="{A76BF686-A338-4F07-BE9A-1EB959A26084}" type="presParOf" srcId="{4FE58A1E-9BFA-46B7-923D-7113F1838A50}" destId="{1E921767-CEC5-49A4-A910-C93D63CBD1DF}" srcOrd="0" destOrd="0" presId="urn:microsoft.com/office/officeart/2005/8/layout/bProcess4"/>
    <dgm:cxn modelId="{EA6D196E-E5F5-43D1-AA13-347DAB70C87D}" type="presParOf" srcId="{4FE58A1E-9BFA-46B7-923D-7113F1838A50}" destId="{D7D4639A-F9A9-4FC2-9D47-D15FD71D0FDB}" srcOrd="1" destOrd="0" presId="urn:microsoft.com/office/officeart/2005/8/layout/bProcess4"/>
    <dgm:cxn modelId="{6222A0F7-A00B-426A-853A-7EFE3E305783}" type="presParOf" srcId="{B21DEA03-1F3C-4719-8070-A20FAF538DF4}" destId="{A2725326-26E9-4DDC-AD2A-C00F22500660}" srcOrd="3" destOrd="0" presId="urn:microsoft.com/office/officeart/2005/8/layout/bProcess4"/>
    <dgm:cxn modelId="{A41A146D-A047-4AF9-A562-81322031770F}" type="presParOf" srcId="{B21DEA03-1F3C-4719-8070-A20FAF538DF4}" destId="{C2E4FECC-FBBB-41AC-B05E-5B9A36408E2C}" srcOrd="4" destOrd="0" presId="urn:microsoft.com/office/officeart/2005/8/layout/bProcess4"/>
    <dgm:cxn modelId="{977711A9-8EF9-4F23-9E85-FDFC06A5F973}" type="presParOf" srcId="{C2E4FECC-FBBB-41AC-B05E-5B9A36408E2C}" destId="{AE08C8CE-53B3-4D7D-AC04-A66A6A84107B}" srcOrd="0" destOrd="0" presId="urn:microsoft.com/office/officeart/2005/8/layout/bProcess4"/>
    <dgm:cxn modelId="{8296D30B-CA8C-475C-ABF3-503C0AAB6B90}" type="presParOf" srcId="{C2E4FECC-FBBB-41AC-B05E-5B9A36408E2C}" destId="{3FB47730-8BB0-4BD8-B1E3-FDFC4650F71D}" srcOrd="1" destOrd="0" presId="urn:microsoft.com/office/officeart/2005/8/layout/bProcess4"/>
    <dgm:cxn modelId="{6BFD5053-1E1B-40CB-BBF3-07EA06ABD178}" type="presParOf" srcId="{B21DEA03-1F3C-4719-8070-A20FAF538DF4}" destId="{7222D58B-3D48-413B-A314-1D9637E447C7}" srcOrd="5" destOrd="0" presId="urn:microsoft.com/office/officeart/2005/8/layout/bProcess4"/>
    <dgm:cxn modelId="{CC63206D-E1A6-4953-8971-93B2162FE93C}" type="presParOf" srcId="{B21DEA03-1F3C-4719-8070-A20FAF538DF4}" destId="{AACD7A49-79AA-487A-A50B-8BE2BEBC7FC6}" srcOrd="6" destOrd="0" presId="urn:microsoft.com/office/officeart/2005/8/layout/bProcess4"/>
    <dgm:cxn modelId="{E0D81BC8-B896-4867-960D-577486EE9DAB}" type="presParOf" srcId="{AACD7A49-79AA-487A-A50B-8BE2BEBC7FC6}" destId="{1C151C61-8823-4489-9B44-F40D010BB981}" srcOrd="0" destOrd="0" presId="urn:microsoft.com/office/officeart/2005/8/layout/bProcess4"/>
    <dgm:cxn modelId="{5D2B507F-ADD2-4097-94C0-18250C99CD4A}" type="presParOf" srcId="{AACD7A49-79AA-487A-A50B-8BE2BEBC7FC6}" destId="{17CEA713-F907-4C57-979A-E2F6B56F7632}" srcOrd="1" destOrd="0" presId="urn:microsoft.com/office/officeart/2005/8/layout/bProcess4"/>
    <dgm:cxn modelId="{39AF3EA6-F529-470C-9B74-88792B423870}" type="presParOf" srcId="{B21DEA03-1F3C-4719-8070-A20FAF538DF4}" destId="{8D354DCA-A472-47D4-8E3A-9A473E4F07EF}" srcOrd="7" destOrd="0" presId="urn:microsoft.com/office/officeart/2005/8/layout/bProcess4"/>
    <dgm:cxn modelId="{D44AA79D-6D62-48FA-87E4-C83D53B919DE}" type="presParOf" srcId="{B21DEA03-1F3C-4719-8070-A20FAF538DF4}" destId="{EE54C429-24F9-4716-87D6-EB3F56186502}" srcOrd="8" destOrd="0" presId="urn:microsoft.com/office/officeart/2005/8/layout/bProcess4"/>
    <dgm:cxn modelId="{BC762582-9741-44CE-A595-5D63C04AEC33}" type="presParOf" srcId="{EE54C429-24F9-4716-87D6-EB3F56186502}" destId="{E03EB8FB-9363-4F51-AFD5-BF5169CDD0E1}" srcOrd="0" destOrd="0" presId="urn:microsoft.com/office/officeart/2005/8/layout/bProcess4"/>
    <dgm:cxn modelId="{A1BA5F14-F4EE-40FA-A277-E1738A256664}" type="presParOf" srcId="{EE54C429-24F9-4716-87D6-EB3F56186502}" destId="{87B67300-A1F1-4EB8-91C1-FC2BEA2A9A74}" srcOrd="1" destOrd="0" presId="urn:microsoft.com/office/officeart/2005/8/layout/bProcess4"/>
    <dgm:cxn modelId="{7BF78544-55BC-4CDB-98E5-9DD67C8B89B4}" type="presParOf" srcId="{B21DEA03-1F3C-4719-8070-A20FAF538DF4}" destId="{8C4E7B72-F216-4388-91CF-B0184B67A1C4}" srcOrd="9" destOrd="0" presId="urn:microsoft.com/office/officeart/2005/8/layout/bProcess4"/>
    <dgm:cxn modelId="{C6A30AD1-C608-43BC-ADD2-4D630EFA92B1}" type="presParOf" srcId="{B21DEA03-1F3C-4719-8070-A20FAF538DF4}" destId="{7338B150-4B17-4D02-AF5D-A57819F7F068}" srcOrd="10" destOrd="0" presId="urn:microsoft.com/office/officeart/2005/8/layout/bProcess4"/>
    <dgm:cxn modelId="{78653FC6-1E94-40C0-986C-5D49E06D704E}" type="presParOf" srcId="{7338B150-4B17-4D02-AF5D-A57819F7F068}" destId="{0157AE2C-857C-44F4-95F1-A71BCB6C42D5}" srcOrd="0" destOrd="0" presId="urn:microsoft.com/office/officeart/2005/8/layout/bProcess4"/>
    <dgm:cxn modelId="{D24C1F47-AB98-49A1-80E2-9264DFF4A3E9}" type="presParOf" srcId="{7338B150-4B17-4D02-AF5D-A57819F7F068}" destId="{937D3CEA-12F9-4256-90F8-7975EF517867}" srcOrd="1" destOrd="0" presId="urn:microsoft.com/office/officeart/2005/8/layout/bProcess4"/>
    <dgm:cxn modelId="{59F023DC-886F-4E09-8861-C236F5A58AA3}" type="presParOf" srcId="{B21DEA03-1F3C-4719-8070-A20FAF538DF4}" destId="{5BECE980-A837-4147-BC01-B63F313B45B6}" srcOrd="11" destOrd="0" presId="urn:microsoft.com/office/officeart/2005/8/layout/bProcess4"/>
    <dgm:cxn modelId="{27B7A371-87DD-426A-B9EB-32DF1EE89C32}" type="presParOf" srcId="{B21DEA03-1F3C-4719-8070-A20FAF538DF4}" destId="{49179C2F-663F-48AA-9326-BF5975E27430}" srcOrd="12" destOrd="0" presId="urn:microsoft.com/office/officeart/2005/8/layout/bProcess4"/>
    <dgm:cxn modelId="{EA491D6C-FF55-4B75-9F57-A7DCD1ED72E4}" type="presParOf" srcId="{49179C2F-663F-48AA-9326-BF5975E27430}" destId="{5B714333-3CA4-49C0-AACB-BCB9BDBD9FA5}" srcOrd="0" destOrd="0" presId="urn:microsoft.com/office/officeart/2005/8/layout/bProcess4"/>
    <dgm:cxn modelId="{6C043655-DD94-4D0C-AEC0-04E10F2E47CD}" type="presParOf" srcId="{49179C2F-663F-48AA-9326-BF5975E27430}" destId="{1713578E-7058-4C83-8813-D133E9CE5A92}" srcOrd="1" destOrd="0" presId="urn:microsoft.com/office/officeart/2005/8/layout/bProcess4"/>
    <dgm:cxn modelId="{610F4000-4921-4085-AF96-53A71B29CECC}" type="presParOf" srcId="{B21DEA03-1F3C-4719-8070-A20FAF538DF4}" destId="{8608EBCF-89CF-4421-95FF-6F5D1FABA0AC}" srcOrd="13" destOrd="0" presId="urn:microsoft.com/office/officeart/2005/8/layout/bProcess4"/>
    <dgm:cxn modelId="{8AEB20ED-25B2-4207-B170-FF37FE9BAC55}" type="presParOf" srcId="{B21DEA03-1F3C-4719-8070-A20FAF538DF4}" destId="{4FB7BCA7-ED42-4E89-BCA3-ED176B1442DD}" srcOrd="14" destOrd="0" presId="urn:microsoft.com/office/officeart/2005/8/layout/bProcess4"/>
    <dgm:cxn modelId="{E87717FA-6213-4B6A-8D2D-0833F633D271}" type="presParOf" srcId="{4FB7BCA7-ED42-4E89-BCA3-ED176B1442DD}" destId="{C88338D4-27B7-4DE0-AD91-4AA176C23617}" srcOrd="0" destOrd="0" presId="urn:microsoft.com/office/officeart/2005/8/layout/bProcess4"/>
    <dgm:cxn modelId="{08129CCF-C996-4CB4-AE85-3BFA3210F5E7}" type="presParOf" srcId="{4FB7BCA7-ED42-4E89-BCA3-ED176B1442DD}" destId="{00B2C8E1-2E83-4D18-8D8F-CEF6A3FE18A9}" srcOrd="1" destOrd="0" presId="urn:microsoft.com/office/officeart/2005/8/layout/bProcess4"/>
    <dgm:cxn modelId="{53E37A0E-DB57-4CF9-BD57-3E5038B1B799}" type="presParOf" srcId="{B21DEA03-1F3C-4719-8070-A20FAF538DF4}" destId="{F84B074B-E966-4544-8CCA-6D291CFC8C77}" srcOrd="15" destOrd="0" presId="urn:microsoft.com/office/officeart/2005/8/layout/bProcess4"/>
    <dgm:cxn modelId="{15F41F6F-479A-481A-B52B-7D9D0A896896}" type="presParOf" srcId="{B21DEA03-1F3C-4719-8070-A20FAF538DF4}" destId="{123CAF20-05AC-47A5-A7F9-A169C60679BB}" srcOrd="16" destOrd="0" presId="urn:microsoft.com/office/officeart/2005/8/layout/bProcess4"/>
    <dgm:cxn modelId="{5B675FFD-3D12-41F4-B60B-175FAEB13C81}" type="presParOf" srcId="{123CAF20-05AC-47A5-A7F9-A169C60679BB}" destId="{684CFE92-8BB1-4546-89E3-489DA66DBE68}" srcOrd="0" destOrd="0" presId="urn:microsoft.com/office/officeart/2005/8/layout/bProcess4"/>
    <dgm:cxn modelId="{BE9672F0-E07D-400B-88A4-DF69EA613941}" type="presParOf" srcId="{123CAF20-05AC-47A5-A7F9-A169C60679BB}" destId="{FF8B95B2-F5BD-46CA-A7C9-DD4BAF011C53}" srcOrd="1" destOrd="0" presId="urn:microsoft.com/office/officeart/2005/8/layout/bProcess4"/>
    <dgm:cxn modelId="{2505A739-6AC1-4656-8D99-A96C2AEE0F6C}" type="presParOf" srcId="{B21DEA03-1F3C-4719-8070-A20FAF538DF4}" destId="{9C329559-69AB-4685-BCD2-246C1C754917}" srcOrd="17" destOrd="0" presId="urn:microsoft.com/office/officeart/2005/8/layout/bProcess4"/>
    <dgm:cxn modelId="{799FDCDA-1508-48A3-B094-DF5AE784A132}" type="presParOf" srcId="{B21DEA03-1F3C-4719-8070-A20FAF538DF4}" destId="{A5426653-C799-4AC3-9579-203CE0DA41B3}" srcOrd="18" destOrd="0" presId="urn:microsoft.com/office/officeart/2005/8/layout/bProcess4"/>
    <dgm:cxn modelId="{63F7B269-E650-43D5-A476-01AFCD5914CD}" type="presParOf" srcId="{A5426653-C799-4AC3-9579-203CE0DA41B3}" destId="{7A370060-105E-42F8-B93D-BCD0177A4CEF}" srcOrd="0" destOrd="0" presId="urn:microsoft.com/office/officeart/2005/8/layout/bProcess4"/>
    <dgm:cxn modelId="{DD8E79BF-779C-4A50-8EE8-D35CEC99E315}" type="presParOf" srcId="{A5426653-C799-4AC3-9579-203CE0DA41B3}" destId="{3D61C732-779C-462C-AECF-81FA6CEBC684}" srcOrd="1" destOrd="0" presId="urn:microsoft.com/office/officeart/2005/8/layout/bProcess4"/>
    <dgm:cxn modelId="{6DFA7569-3511-47B4-B132-C9CE5C08C345}" type="presParOf" srcId="{B21DEA03-1F3C-4719-8070-A20FAF538DF4}" destId="{8616DE1A-E108-46EF-84D7-53D4717FEFA5}" srcOrd="19" destOrd="0" presId="urn:microsoft.com/office/officeart/2005/8/layout/bProcess4"/>
    <dgm:cxn modelId="{74E9DA54-6C34-42C0-9ECB-2C0909405ED4}" type="presParOf" srcId="{B21DEA03-1F3C-4719-8070-A20FAF538DF4}" destId="{5AF6863D-2284-4AB9-87F2-C8C6F8F6332E}" srcOrd="20" destOrd="0" presId="urn:microsoft.com/office/officeart/2005/8/layout/bProcess4"/>
    <dgm:cxn modelId="{93A91269-D3AE-43A0-BDEB-030147057C08}" type="presParOf" srcId="{5AF6863D-2284-4AB9-87F2-C8C6F8F6332E}" destId="{B075A88D-7F7D-48F8-8660-670086D13BE5}" srcOrd="0" destOrd="0" presId="urn:microsoft.com/office/officeart/2005/8/layout/bProcess4"/>
    <dgm:cxn modelId="{B9CA5040-331E-4A4C-BD03-413D7A1C5DD6}" type="presParOf" srcId="{5AF6863D-2284-4AB9-87F2-C8C6F8F6332E}" destId="{EA7117FB-1B2E-42E9-AEF6-31CE8AC8A202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83744F-5A79-4520-BC25-E857B2AB211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2B1C8C-7A8E-43E7-87DD-C74EF0500A55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 за діяльністю, пов'язаною з великою моторикою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9A1CB7-94DC-4681-B00B-650E63ED74CD}" type="parTrans" cxnId="{75CD854A-E60F-4E21-A252-10C60E9EF59E}">
      <dgm:prSet/>
      <dgm:spPr/>
      <dgm:t>
        <a:bodyPr/>
        <a:lstStyle/>
        <a:p>
          <a:endParaRPr lang="ru-RU"/>
        </a:p>
      </dgm:t>
    </dgm:pt>
    <dgm:pt modelId="{476DDB55-603E-41C7-892F-B4C61586FDD8}" type="sibTrans" cxnId="{75CD854A-E60F-4E21-A252-10C60E9EF59E}">
      <dgm:prSet/>
      <dgm:spPr/>
      <dgm:t>
        <a:bodyPr/>
        <a:lstStyle/>
        <a:p>
          <a:endParaRPr lang="ru-RU"/>
        </a:p>
      </dgm:t>
    </dgm:pt>
    <dgm:pt modelId="{876E27DB-EEDC-47D5-9333-EDBBC21E5D01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Індивідуалізоване навчання й учіння.</a:t>
          </a:r>
        </a:p>
      </dgm:t>
    </dgm:pt>
    <dgm:pt modelId="{B0F8407B-859E-4514-A5B9-072345443247}" type="parTrans" cxnId="{1B71A82E-13AC-4D3E-BEDE-E255ED76011E}">
      <dgm:prSet/>
      <dgm:spPr/>
      <dgm:t>
        <a:bodyPr/>
        <a:lstStyle/>
        <a:p>
          <a:endParaRPr lang="ru-RU"/>
        </a:p>
      </dgm:t>
    </dgm:pt>
    <dgm:pt modelId="{81276378-AA0C-4204-8F29-E2C8BD081DBD}" type="sibTrans" cxnId="{1B71A82E-13AC-4D3E-BEDE-E255ED76011E}">
      <dgm:prSet/>
      <dgm:spPr/>
      <dgm:t>
        <a:bodyPr/>
        <a:lstStyle/>
        <a:p>
          <a:endParaRPr lang="ru-RU"/>
        </a:p>
      </dgm:t>
    </dgm:pt>
    <dgm:pt modelId="{DEBDDF69-B55C-45AA-BDF8-74800BB07025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Взаємодія персоналу із дітьми.</a:t>
          </a:r>
        </a:p>
      </dgm:t>
    </dgm:pt>
    <dgm:pt modelId="{B3B78B30-FF15-47C0-8B23-2C0A1E6D44EE}" type="parTrans" cxnId="{EEF746AE-CC75-43C2-991A-2B5FD487934E}">
      <dgm:prSet/>
      <dgm:spPr/>
      <dgm:t>
        <a:bodyPr/>
        <a:lstStyle/>
        <a:p>
          <a:endParaRPr lang="ru-RU"/>
        </a:p>
      </dgm:t>
    </dgm:pt>
    <dgm:pt modelId="{51552466-C3A6-4545-B799-F9E6E6A85DE5}" type="sibTrans" cxnId="{EEF746AE-CC75-43C2-991A-2B5FD487934E}">
      <dgm:prSet/>
      <dgm:spPr/>
      <dgm:t>
        <a:bodyPr/>
        <a:lstStyle/>
        <a:p>
          <a:endParaRPr lang="ru-RU"/>
        </a:p>
      </dgm:t>
    </dgm:pt>
    <dgm:pt modelId="{6FD9014D-517E-408C-A10A-0D54796CA50B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Взаємодія із однолітками.</a:t>
          </a:r>
        </a:p>
      </dgm:t>
    </dgm:pt>
    <dgm:pt modelId="{95E3B0A9-B0C2-4955-9B45-8F86354265FD}" type="parTrans" cxnId="{84A0E1CB-19BC-46D6-814E-07AE2C98D4E7}">
      <dgm:prSet/>
      <dgm:spPr/>
      <dgm:t>
        <a:bodyPr/>
        <a:lstStyle/>
        <a:p>
          <a:endParaRPr lang="ru-RU"/>
        </a:p>
      </dgm:t>
    </dgm:pt>
    <dgm:pt modelId="{AF0B1F55-57FF-4009-B9CA-416676B0FAF8}" type="sibTrans" cxnId="{84A0E1CB-19BC-46D6-814E-07AE2C98D4E7}">
      <dgm:prSet/>
      <dgm:spPr/>
      <dgm:t>
        <a:bodyPr/>
        <a:lstStyle/>
        <a:p>
          <a:endParaRPr lang="ru-RU"/>
        </a:p>
      </dgm:t>
    </dgm:pt>
    <dgm:pt modelId="{529BEF90-13A1-498D-9019-D3756AD1A064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Дисципліна.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E8F533-5BBB-4C98-8C59-623866BD908D}" type="parTrans" cxnId="{99A76CA3-320D-4BAB-AC55-6D4139A7B236}">
      <dgm:prSet/>
      <dgm:spPr/>
      <dgm:t>
        <a:bodyPr/>
        <a:lstStyle/>
        <a:p>
          <a:endParaRPr lang="ru-RU"/>
        </a:p>
      </dgm:t>
    </dgm:pt>
    <dgm:pt modelId="{F4882C23-C1AE-41E4-96FF-9BBE38CB53DD}" type="sibTrans" cxnId="{99A76CA3-320D-4BAB-AC55-6D4139A7B236}">
      <dgm:prSet/>
      <dgm:spPr/>
      <dgm:t>
        <a:bodyPr/>
        <a:lstStyle/>
        <a:p>
          <a:endParaRPr lang="ru-RU"/>
        </a:p>
      </dgm:t>
    </dgm:pt>
    <dgm:pt modelId="{F076FC32-297F-4853-9D33-91F78CBBD790}" type="pres">
      <dgm:prSet presAssocID="{6D83744F-5A79-4520-BC25-E857B2AB21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6E92F-C6BB-44C1-B51E-9A8155C5772A}" type="pres">
      <dgm:prSet presAssocID="{9C2B1C8C-7A8E-43E7-87DD-C74EF0500A55}" presName="parentLin" presStyleCnt="0"/>
      <dgm:spPr/>
    </dgm:pt>
    <dgm:pt modelId="{1C9F6073-732A-4CAD-B0AD-58C5638882E2}" type="pres">
      <dgm:prSet presAssocID="{9C2B1C8C-7A8E-43E7-87DD-C74EF0500A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F0D5BE7-C54C-4874-BC32-32D3E663AC35}" type="pres">
      <dgm:prSet presAssocID="{9C2B1C8C-7A8E-43E7-87DD-C74EF0500A55}" presName="parentText" presStyleLbl="node1" presStyleIdx="0" presStyleCnt="5" custScaleX="102135" custScaleY="231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C89B8-D163-4D50-A68D-EC75040C3AB5}" type="pres">
      <dgm:prSet presAssocID="{9C2B1C8C-7A8E-43E7-87DD-C74EF0500A55}" presName="negativeSpace" presStyleCnt="0"/>
      <dgm:spPr/>
    </dgm:pt>
    <dgm:pt modelId="{5E10C560-A810-49A9-AA2B-A839C00CBABD}" type="pres">
      <dgm:prSet presAssocID="{9C2B1C8C-7A8E-43E7-87DD-C74EF0500A55}" presName="childText" presStyleLbl="conFgAcc1" presStyleIdx="0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DD3FA1BB-1EC8-4085-8CBB-5628CA63D9D3}" type="pres">
      <dgm:prSet presAssocID="{476DDB55-603E-41C7-892F-B4C61586FDD8}" presName="spaceBetweenRectangles" presStyleCnt="0"/>
      <dgm:spPr/>
    </dgm:pt>
    <dgm:pt modelId="{3B78B9E0-DB76-4380-B107-72A641DA6D64}" type="pres">
      <dgm:prSet presAssocID="{876E27DB-EEDC-47D5-9333-EDBBC21E5D01}" presName="parentLin" presStyleCnt="0"/>
      <dgm:spPr/>
    </dgm:pt>
    <dgm:pt modelId="{3B72C613-DCCA-45FC-A12F-AF435FC373AF}" type="pres">
      <dgm:prSet presAssocID="{876E27DB-EEDC-47D5-9333-EDBBC21E5D0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FE25E71-D09F-4C1E-B498-CB962541E5BC}" type="pres">
      <dgm:prSet presAssocID="{876E27DB-EEDC-47D5-9333-EDBBC21E5D01}" presName="parentText" presStyleLbl="node1" presStyleIdx="1" presStyleCnt="5" custScaleX="99705" custScaleY="220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114D5-F00F-4BF7-9D34-152BFB67362C}" type="pres">
      <dgm:prSet presAssocID="{876E27DB-EEDC-47D5-9333-EDBBC21E5D01}" presName="negativeSpace" presStyleCnt="0"/>
      <dgm:spPr/>
    </dgm:pt>
    <dgm:pt modelId="{F46C9BF2-7693-49C8-B60C-82E9DE409F20}" type="pres">
      <dgm:prSet presAssocID="{876E27DB-EEDC-47D5-9333-EDBBC21E5D01}" presName="childText" presStyleLbl="conFgAcc1" presStyleIdx="1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0837E34B-5182-4AB1-AC81-CA6A3502D106}" type="pres">
      <dgm:prSet presAssocID="{81276378-AA0C-4204-8F29-E2C8BD081DBD}" presName="spaceBetweenRectangles" presStyleCnt="0"/>
      <dgm:spPr/>
    </dgm:pt>
    <dgm:pt modelId="{9335745E-3A27-4AF5-92DC-898E1E4CC578}" type="pres">
      <dgm:prSet presAssocID="{DEBDDF69-B55C-45AA-BDF8-74800BB07025}" presName="parentLin" presStyleCnt="0"/>
      <dgm:spPr/>
    </dgm:pt>
    <dgm:pt modelId="{5C349484-FF49-4F31-A807-E6655C4CFCF9}" type="pres">
      <dgm:prSet presAssocID="{DEBDDF69-B55C-45AA-BDF8-74800BB0702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668EFA7-3B73-4CFE-8ECE-A7BF12288541}" type="pres">
      <dgm:prSet presAssocID="{DEBDDF69-B55C-45AA-BDF8-74800BB07025}" presName="parentText" presStyleLbl="node1" presStyleIdx="2" presStyleCnt="5" custScaleX="95000" custScaleY="233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98F4-18AF-4EA1-B4B3-86AE20717177}" type="pres">
      <dgm:prSet presAssocID="{DEBDDF69-B55C-45AA-BDF8-74800BB07025}" presName="negativeSpace" presStyleCnt="0"/>
      <dgm:spPr/>
    </dgm:pt>
    <dgm:pt modelId="{29B79499-9BD9-4C20-8AA2-4B3588B6FC48}" type="pres">
      <dgm:prSet presAssocID="{DEBDDF69-B55C-45AA-BDF8-74800BB07025}" presName="childText" presStyleLbl="conFgAcc1" presStyleIdx="2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8AC0B381-C9F2-432B-BF72-B3252F13BCFE}" type="pres">
      <dgm:prSet presAssocID="{51552466-C3A6-4545-B799-F9E6E6A85DE5}" presName="spaceBetweenRectangles" presStyleCnt="0"/>
      <dgm:spPr/>
    </dgm:pt>
    <dgm:pt modelId="{882E4D5B-6FCC-4D1C-A16A-64BF52182E58}" type="pres">
      <dgm:prSet presAssocID="{6FD9014D-517E-408C-A10A-0D54796CA50B}" presName="parentLin" presStyleCnt="0"/>
      <dgm:spPr/>
    </dgm:pt>
    <dgm:pt modelId="{DFE2CBAA-FD58-45E7-AB2C-FA502720EB32}" type="pres">
      <dgm:prSet presAssocID="{6FD9014D-517E-408C-A10A-0D54796CA50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8AA5FE8-8DAC-465D-B069-F9853970FA40}" type="pres">
      <dgm:prSet presAssocID="{6FD9014D-517E-408C-A10A-0D54796CA50B}" presName="parentText" presStyleLbl="node1" presStyleIdx="3" presStyleCnt="5" custScaleX="85279" custScaleY="226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9EC85-E2C6-4774-BA63-9FFD1736C351}" type="pres">
      <dgm:prSet presAssocID="{6FD9014D-517E-408C-A10A-0D54796CA50B}" presName="negativeSpace" presStyleCnt="0"/>
      <dgm:spPr/>
    </dgm:pt>
    <dgm:pt modelId="{0E7CA316-7AF4-4E2E-8AD7-71682F18B7E1}" type="pres">
      <dgm:prSet presAssocID="{6FD9014D-517E-408C-A10A-0D54796CA50B}" presName="childText" presStyleLbl="conFgAcc1" presStyleIdx="3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E1055E82-6237-4550-B880-720760994368}" type="pres">
      <dgm:prSet presAssocID="{AF0B1F55-57FF-4009-B9CA-416676B0FAF8}" presName="spaceBetweenRectangles" presStyleCnt="0"/>
      <dgm:spPr/>
    </dgm:pt>
    <dgm:pt modelId="{85A15A58-D978-4D04-AF3D-4B0D82AB91AD}" type="pres">
      <dgm:prSet presAssocID="{529BEF90-13A1-498D-9019-D3756AD1A064}" presName="parentLin" presStyleCnt="0"/>
      <dgm:spPr/>
    </dgm:pt>
    <dgm:pt modelId="{2ADF81B1-6F34-44D2-88A4-1BCCAA350C09}" type="pres">
      <dgm:prSet presAssocID="{529BEF90-13A1-498D-9019-D3756AD1A06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67C380E-3884-4FF2-97F3-C93DBE0F14E7}" type="pres">
      <dgm:prSet presAssocID="{529BEF90-13A1-498D-9019-D3756AD1A064}" presName="parentText" presStyleLbl="node1" presStyleIdx="4" presStyleCnt="5" custScaleX="80420" custScaleY="215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9A0DB-8864-492D-9E20-4102AE50B6CB}" type="pres">
      <dgm:prSet presAssocID="{529BEF90-13A1-498D-9019-D3756AD1A064}" presName="negativeSpace" presStyleCnt="0"/>
      <dgm:spPr/>
    </dgm:pt>
    <dgm:pt modelId="{CB29E600-27C7-4AD3-B7D4-F439F34E863F}" type="pres">
      <dgm:prSet presAssocID="{529BEF90-13A1-498D-9019-D3756AD1A064}" presName="childText" presStyleLbl="conFgAcc1" presStyleIdx="4" presStyleCnt="5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</dgm:ptLst>
  <dgm:cxnLst>
    <dgm:cxn modelId="{81F2CDD6-32E9-4F12-B9A5-EC48784256B3}" type="presOf" srcId="{DEBDDF69-B55C-45AA-BDF8-74800BB07025}" destId="{5C349484-FF49-4F31-A807-E6655C4CFCF9}" srcOrd="0" destOrd="0" presId="urn:microsoft.com/office/officeart/2005/8/layout/list1"/>
    <dgm:cxn modelId="{99A76CA3-320D-4BAB-AC55-6D4139A7B236}" srcId="{6D83744F-5A79-4520-BC25-E857B2AB2118}" destId="{529BEF90-13A1-498D-9019-D3756AD1A064}" srcOrd="4" destOrd="0" parTransId="{3CE8F533-5BBB-4C98-8C59-623866BD908D}" sibTransId="{F4882C23-C1AE-41E4-96FF-9BBE38CB53DD}"/>
    <dgm:cxn modelId="{8F5B8CA3-EC72-4C32-B9F9-7A95859E8D06}" type="presOf" srcId="{9C2B1C8C-7A8E-43E7-87DD-C74EF0500A55}" destId="{AF0D5BE7-C54C-4874-BC32-32D3E663AC35}" srcOrd="1" destOrd="0" presId="urn:microsoft.com/office/officeart/2005/8/layout/list1"/>
    <dgm:cxn modelId="{F0CFE1E4-2ED6-414C-916D-CF0DE1C771EF}" type="presOf" srcId="{529BEF90-13A1-498D-9019-D3756AD1A064}" destId="{A67C380E-3884-4FF2-97F3-C93DBE0F14E7}" srcOrd="1" destOrd="0" presId="urn:microsoft.com/office/officeart/2005/8/layout/list1"/>
    <dgm:cxn modelId="{67DB7FBC-85A4-49AD-8F85-0A36A89155A2}" type="presOf" srcId="{876E27DB-EEDC-47D5-9333-EDBBC21E5D01}" destId="{3B72C613-DCCA-45FC-A12F-AF435FC373AF}" srcOrd="0" destOrd="0" presId="urn:microsoft.com/office/officeart/2005/8/layout/list1"/>
    <dgm:cxn modelId="{84A0E1CB-19BC-46D6-814E-07AE2C98D4E7}" srcId="{6D83744F-5A79-4520-BC25-E857B2AB2118}" destId="{6FD9014D-517E-408C-A10A-0D54796CA50B}" srcOrd="3" destOrd="0" parTransId="{95E3B0A9-B0C2-4955-9B45-8F86354265FD}" sibTransId="{AF0B1F55-57FF-4009-B9CA-416676B0FAF8}"/>
    <dgm:cxn modelId="{96358B74-435E-4DB1-BE75-FB2454E27735}" type="presOf" srcId="{6FD9014D-517E-408C-A10A-0D54796CA50B}" destId="{08AA5FE8-8DAC-465D-B069-F9853970FA40}" srcOrd="1" destOrd="0" presId="urn:microsoft.com/office/officeart/2005/8/layout/list1"/>
    <dgm:cxn modelId="{A6E750F6-1A9C-4A21-9843-1BE65677B633}" type="presOf" srcId="{876E27DB-EEDC-47D5-9333-EDBBC21E5D01}" destId="{9FE25E71-D09F-4C1E-B498-CB962541E5BC}" srcOrd="1" destOrd="0" presId="urn:microsoft.com/office/officeart/2005/8/layout/list1"/>
    <dgm:cxn modelId="{EEF746AE-CC75-43C2-991A-2B5FD487934E}" srcId="{6D83744F-5A79-4520-BC25-E857B2AB2118}" destId="{DEBDDF69-B55C-45AA-BDF8-74800BB07025}" srcOrd="2" destOrd="0" parTransId="{B3B78B30-FF15-47C0-8B23-2C0A1E6D44EE}" sibTransId="{51552466-C3A6-4545-B799-F9E6E6A85DE5}"/>
    <dgm:cxn modelId="{1B71A82E-13AC-4D3E-BEDE-E255ED76011E}" srcId="{6D83744F-5A79-4520-BC25-E857B2AB2118}" destId="{876E27DB-EEDC-47D5-9333-EDBBC21E5D01}" srcOrd="1" destOrd="0" parTransId="{B0F8407B-859E-4514-A5B9-072345443247}" sibTransId="{81276378-AA0C-4204-8F29-E2C8BD081DBD}"/>
    <dgm:cxn modelId="{B6390885-D5CC-4783-92ED-18EDF3D16A60}" type="presOf" srcId="{9C2B1C8C-7A8E-43E7-87DD-C74EF0500A55}" destId="{1C9F6073-732A-4CAD-B0AD-58C5638882E2}" srcOrd="0" destOrd="0" presId="urn:microsoft.com/office/officeart/2005/8/layout/list1"/>
    <dgm:cxn modelId="{5301C989-FE44-4A03-809F-BCBE26B0D9F9}" type="presOf" srcId="{6FD9014D-517E-408C-A10A-0D54796CA50B}" destId="{DFE2CBAA-FD58-45E7-AB2C-FA502720EB32}" srcOrd="0" destOrd="0" presId="urn:microsoft.com/office/officeart/2005/8/layout/list1"/>
    <dgm:cxn modelId="{BAB9C1F7-3285-481D-9AF3-87569CFA9DB2}" type="presOf" srcId="{6D83744F-5A79-4520-BC25-E857B2AB2118}" destId="{F076FC32-297F-4853-9D33-91F78CBBD790}" srcOrd="0" destOrd="0" presId="urn:microsoft.com/office/officeart/2005/8/layout/list1"/>
    <dgm:cxn modelId="{75CD854A-E60F-4E21-A252-10C60E9EF59E}" srcId="{6D83744F-5A79-4520-BC25-E857B2AB2118}" destId="{9C2B1C8C-7A8E-43E7-87DD-C74EF0500A55}" srcOrd="0" destOrd="0" parTransId="{299A1CB7-94DC-4681-B00B-650E63ED74CD}" sibTransId="{476DDB55-603E-41C7-892F-B4C61586FDD8}"/>
    <dgm:cxn modelId="{EC7C02D4-BC42-4F55-9BA8-AA3E1FEB3959}" type="presOf" srcId="{DEBDDF69-B55C-45AA-BDF8-74800BB07025}" destId="{C668EFA7-3B73-4CFE-8ECE-A7BF12288541}" srcOrd="1" destOrd="0" presId="urn:microsoft.com/office/officeart/2005/8/layout/list1"/>
    <dgm:cxn modelId="{1817933E-9C12-45C5-A8EE-CD117B68AF81}" type="presOf" srcId="{529BEF90-13A1-498D-9019-D3756AD1A064}" destId="{2ADF81B1-6F34-44D2-88A4-1BCCAA350C09}" srcOrd="0" destOrd="0" presId="urn:microsoft.com/office/officeart/2005/8/layout/list1"/>
    <dgm:cxn modelId="{6595C2ED-16D7-494A-A5F3-77937008458B}" type="presParOf" srcId="{F076FC32-297F-4853-9D33-91F78CBBD790}" destId="{A936E92F-C6BB-44C1-B51E-9A8155C5772A}" srcOrd="0" destOrd="0" presId="urn:microsoft.com/office/officeart/2005/8/layout/list1"/>
    <dgm:cxn modelId="{9BE5FE29-B45B-45AE-97E9-C908C8066DA9}" type="presParOf" srcId="{A936E92F-C6BB-44C1-B51E-9A8155C5772A}" destId="{1C9F6073-732A-4CAD-B0AD-58C5638882E2}" srcOrd="0" destOrd="0" presId="urn:microsoft.com/office/officeart/2005/8/layout/list1"/>
    <dgm:cxn modelId="{13A5E130-E5CD-41E4-B464-FFF285FF8CD2}" type="presParOf" srcId="{A936E92F-C6BB-44C1-B51E-9A8155C5772A}" destId="{AF0D5BE7-C54C-4874-BC32-32D3E663AC35}" srcOrd="1" destOrd="0" presId="urn:microsoft.com/office/officeart/2005/8/layout/list1"/>
    <dgm:cxn modelId="{054E08BC-E58B-4F1B-A586-DD320513DAB9}" type="presParOf" srcId="{F076FC32-297F-4853-9D33-91F78CBBD790}" destId="{790C89B8-D163-4D50-A68D-EC75040C3AB5}" srcOrd="1" destOrd="0" presId="urn:microsoft.com/office/officeart/2005/8/layout/list1"/>
    <dgm:cxn modelId="{91C19B1A-F43D-4B8B-A609-538727B9B3C9}" type="presParOf" srcId="{F076FC32-297F-4853-9D33-91F78CBBD790}" destId="{5E10C560-A810-49A9-AA2B-A839C00CBABD}" srcOrd="2" destOrd="0" presId="urn:microsoft.com/office/officeart/2005/8/layout/list1"/>
    <dgm:cxn modelId="{2AF89DBE-012A-4AD3-887E-F29A9C373735}" type="presParOf" srcId="{F076FC32-297F-4853-9D33-91F78CBBD790}" destId="{DD3FA1BB-1EC8-4085-8CBB-5628CA63D9D3}" srcOrd="3" destOrd="0" presId="urn:microsoft.com/office/officeart/2005/8/layout/list1"/>
    <dgm:cxn modelId="{199FBBBA-D81C-4C72-AF70-122653C5B8B1}" type="presParOf" srcId="{F076FC32-297F-4853-9D33-91F78CBBD790}" destId="{3B78B9E0-DB76-4380-B107-72A641DA6D64}" srcOrd="4" destOrd="0" presId="urn:microsoft.com/office/officeart/2005/8/layout/list1"/>
    <dgm:cxn modelId="{8F07358D-A994-4821-8F22-864DF1C26E32}" type="presParOf" srcId="{3B78B9E0-DB76-4380-B107-72A641DA6D64}" destId="{3B72C613-DCCA-45FC-A12F-AF435FC373AF}" srcOrd="0" destOrd="0" presId="urn:microsoft.com/office/officeart/2005/8/layout/list1"/>
    <dgm:cxn modelId="{3B09DD17-B520-4F60-9B83-59E3F28DA998}" type="presParOf" srcId="{3B78B9E0-DB76-4380-B107-72A641DA6D64}" destId="{9FE25E71-D09F-4C1E-B498-CB962541E5BC}" srcOrd="1" destOrd="0" presId="urn:microsoft.com/office/officeart/2005/8/layout/list1"/>
    <dgm:cxn modelId="{F235EA98-B95D-4207-9EE2-461FFB5F362B}" type="presParOf" srcId="{F076FC32-297F-4853-9D33-91F78CBBD790}" destId="{3F4114D5-F00F-4BF7-9D34-152BFB67362C}" srcOrd="5" destOrd="0" presId="urn:microsoft.com/office/officeart/2005/8/layout/list1"/>
    <dgm:cxn modelId="{1E9E2118-F63F-4BD0-AF84-7BD3F9A6F2ED}" type="presParOf" srcId="{F076FC32-297F-4853-9D33-91F78CBBD790}" destId="{F46C9BF2-7693-49C8-B60C-82E9DE409F20}" srcOrd="6" destOrd="0" presId="urn:microsoft.com/office/officeart/2005/8/layout/list1"/>
    <dgm:cxn modelId="{2722355C-B28D-4AA2-B969-320CB836E5F2}" type="presParOf" srcId="{F076FC32-297F-4853-9D33-91F78CBBD790}" destId="{0837E34B-5182-4AB1-AC81-CA6A3502D106}" srcOrd="7" destOrd="0" presId="urn:microsoft.com/office/officeart/2005/8/layout/list1"/>
    <dgm:cxn modelId="{E97D6F2C-C8EE-4DE5-8C18-C7DD0A777820}" type="presParOf" srcId="{F076FC32-297F-4853-9D33-91F78CBBD790}" destId="{9335745E-3A27-4AF5-92DC-898E1E4CC578}" srcOrd="8" destOrd="0" presId="urn:microsoft.com/office/officeart/2005/8/layout/list1"/>
    <dgm:cxn modelId="{3D4E0455-23B7-4AB7-A86A-ACE0F295CFDC}" type="presParOf" srcId="{9335745E-3A27-4AF5-92DC-898E1E4CC578}" destId="{5C349484-FF49-4F31-A807-E6655C4CFCF9}" srcOrd="0" destOrd="0" presId="urn:microsoft.com/office/officeart/2005/8/layout/list1"/>
    <dgm:cxn modelId="{0ECB04E8-8A26-484F-AF3A-7B6553DA851B}" type="presParOf" srcId="{9335745E-3A27-4AF5-92DC-898E1E4CC578}" destId="{C668EFA7-3B73-4CFE-8ECE-A7BF12288541}" srcOrd="1" destOrd="0" presId="urn:microsoft.com/office/officeart/2005/8/layout/list1"/>
    <dgm:cxn modelId="{2AF93E67-4191-4F23-970B-09798C7ED56A}" type="presParOf" srcId="{F076FC32-297F-4853-9D33-91F78CBBD790}" destId="{B7F298F4-18AF-4EA1-B4B3-86AE20717177}" srcOrd="9" destOrd="0" presId="urn:microsoft.com/office/officeart/2005/8/layout/list1"/>
    <dgm:cxn modelId="{4FF26946-053F-4045-B431-058627FB438F}" type="presParOf" srcId="{F076FC32-297F-4853-9D33-91F78CBBD790}" destId="{29B79499-9BD9-4C20-8AA2-4B3588B6FC48}" srcOrd="10" destOrd="0" presId="urn:microsoft.com/office/officeart/2005/8/layout/list1"/>
    <dgm:cxn modelId="{273CB648-2374-4A1E-88B1-0E670961447E}" type="presParOf" srcId="{F076FC32-297F-4853-9D33-91F78CBBD790}" destId="{8AC0B381-C9F2-432B-BF72-B3252F13BCFE}" srcOrd="11" destOrd="0" presId="urn:microsoft.com/office/officeart/2005/8/layout/list1"/>
    <dgm:cxn modelId="{6328F390-D615-49A8-9EF1-2501F1CBC7D7}" type="presParOf" srcId="{F076FC32-297F-4853-9D33-91F78CBBD790}" destId="{882E4D5B-6FCC-4D1C-A16A-64BF52182E58}" srcOrd="12" destOrd="0" presId="urn:microsoft.com/office/officeart/2005/8/layout/list1"/>
    <dgm:cxn modelId="{7B64F744-F6B1-4502-8521-5AB48BD5376A}" type="presParOf" srcId="{882E4D5B-6FCC-4D1C-A16A-64BF52182E58}" destId="{DFE2CBAA-FD58-45E7-AB2C-FA502720EB32}" srcOrd="0" destOrd="0" presId="urn:microsoft.com/office/officeart/2005/8/layout/list1"/>
    <dgm:cxn modelId="{76B141F3-AD2A-43CA-A092-4F76C6AFE6D3}" type="presParOf" srcId="{882E4D5B-6FCC-4D1C-A16A-64BF52182E58}" destId="{08AA5FE8-8DAC-465D-B069-F9853970FA40}" srcOrd="1" destOrd="0" presId="urn:microsoft.com/office/officeart/2005/8/layout/list1"/>
    <dgm:cxn modelId="{FA982A5D-1E95-43E5-AEAE-EE39D747A124}" type="presParOf" srcId="{F076FC32-297F-4853-9D33-91F78CBBD790}" destId="{8239EC85-E2C6-4774-BA63-9FFD1736C351}" srcOrd="13" destOrd="0" presId="urn:microsoft.com/office/officeart/2005/8/layout/list1"/>
    <dgm:cxn modelId="{893FB5FC-0ECA-476B-9D8D-924C6E4DFF93}" type="presParOf" srcId="{F076FC32-297F-4853-9D33-91F78CBBD790}" destId="{0E7CA316-7AF4-4E2E-8AD7-71682F18B7E1}" srcOrd="14" destOrd="0" presId="urn:microsoft.com/office/officeart/2005/8/layout/list1"/>
    <dgm:cxn modelId="{0C5AE049-AF0D-48EC-8371-A78BBECB5B98}" type="presParOf" srcId="{F076FC32-297F-4853-9D33-91F78CBBD790}" destId="{E1055E82-6237-4550-B880-720760994368}" srcOrd="15" destOrd="0" presId="urn:microsoft.com/office/officeart/2005/8/layout/list1"/>
    <dgm:cxn modelId="{5CC0A56E-FC07-41F5-B3CB-48567FDDB8F9}" type="presParOf" srcId="{F076FC32-297F-4853-9D33-91F78CBBD790}" destId="{85A15A58-D978-4D04-AF3D-4B0D82AB91AD}" srcOrd="16" destOrd="0" presId="urn:microsoft.com/office/officeart/2005/8/layout/list1"/>
    <dgm:cxn modelId="{FA645CE1-4D02-4972-9867-E21258B85FD9}" type="presParOf" srcId="{85A15A58-D978-4D04-AF3D-4B0D82AB91AD}" destId="{2ADF81B1-6F34-44D2-88A4-1BCCAA350C09}" srcOrd="0" destOrd="0" presId="urn:microsoft.com/office/officeart/2005/8/layout/list1"/>
    <dgm:cxn modelId="{A7AD9462-A423-4420-B6C0-34B1032CD141}" type="presParOf" srcId="{85A15A58-D978-4D04-AF3D-4B0D82AB91AD}" destId="{A67C380E-3884-4FF2-97F3-C93DBE0F14E7}" srcOrd="1" destOrd="0" presId="urn:microsoft.com/office/officeart/2005/8/layout/list1"/>
    <dgm:cxn modelId="{98A60963-1B66-4F68-8DF5-B8D72846C8B3}" type="presParOf" srcId="{F076FC32-297F-4853-9D33-91F78CBBD790}" destId="{7B79A0DB-8864-492D-9E20-4102AE50B6CB}" srcOrd="17" destOrd="0" presId="urn:microsoft.com/office/officeart/2005/8/layout/list1"/>
    <dgm:cxn modelId="{FF878D4D-4F9E-4491-A8CC-B0917AA98F89}" type="presParOf" srcId="{F076FC32-297F-4853-9D33-91F78CBBD790}" destId="{CB29E600-27C7-4AD3-B7D4-F439F34E86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8081AC-F3AC-4ECE-9153-011191D12CB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6249CC60-18E5-4A87-B142-0FF077B0854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Вільна гра.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5F11FA-05BE-4F95-880A-90DF20436E9D}" type="parTrans" cxnId="{67B52805-2B4E-4017-AD74-43A716DBAC77}">
      <dgm:prSet/>
      <dgm:spPr/>
      <dgm:t>
        <a:bodyPr/>
        <a:lstStyle/>
        <a:p>
          <a:endParaRPr lang="ru-RU"/>
        </a:p>
      </dgm:t>
    </dgm:pt>
    <dgm:pt modelId="{AE199DBE-1029-478A-83A5-D699868CB3B7}" type="sibTrans" cxnId="{67B52805-2B4E-4017-AD74-43A716DBAC77}">
      <dgm:prSet/>
      <dgm:spPr/>
      <dgm:t>
        <a:bodyPr/>
        <a:lstStyle/>
        <a:p>
          <a:endParaRPr lang="ru-RU"/>
        </a:p>
      </dgm:t>
    </dgm:pt>
    <dgm:pt modelId="{9F608E51-173E-4360-9011-C53876F77B5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Загальногрупові</a:t>
          </a:r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діяльності: гра та навчання.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A88146-751F-4FD9-9902-EB835AE124A2}" type="parTrans" cxnId="{A0FF7EF5-2295-491C-AE05-A20C5F63216C}">
      <dgm:prSet/>
      <dgm:spPr/>
      <dgm:t>
        <a:bodyPr/>
        <a:lstStyle/>
        <a:p>
          <a:endParaRPr lang="ru-RU"/>
        </a:p>
      </dgm:t>
    </dgm:pt>
    <dgm:pt modelId="{0D429274-964F-4BB5-BDAF-CF861A23F9DF}" type="sibTrans" cxnId="{A0FF7EF5-2295-491C-AE05-A20C5F63216C}">
      <dgm:prSet/>
      <dgm:spPr/>
      <dgm:t>
        <a:bodyPr/>
        <a:lstStyle/>
        <a:p>
          <a:endParaRPr lang="ru-RU"/>
        </a:p>
      </dgm:t>
    </dgm:pt>
    <dgm:pt modelId="{E31010F9-2CD3-4273-8E0C-1C3EA3469793}">
      <dgm:prSet phldrT="[Текст]" phldr="1"/>
      <dgm:spPr/>
      <dgm:t>
        <a:bodyPr/>
        <a:lstStyle/>
        <a:p>
          <a:endParaRPr lang="ru-RU" dirty="0"/>
        </a:p>
      </dgm:t>
    </dgm:pt>
    <dgm:pt modelId="{AB0AB1B6-22A4-41DA-9CD3-561316FF97C5}" type="parTrans" cxnId="{6BDCCB2C-DE69-49FC-9A4D-D7262CCF8C61}">
      <dgm:prSet/>
      <dgm:spPr/>
      <dgm:t>
        <a:bodyPr/>
        <a:lstStyle/>
        <a:p>
          <a:endParaRPr lang="ru-RU"/>
        </a:p>
      </dgm:t>
    </dgm:pt>
    <dgm:pt modelId="{72E68BB5-5433-4F76-A87F-3675A7FB90C4}" type="sibTrans" cxnId="{6BDCCB2C-DE69-49FC-9A4D-D7262CCF8C61}">
      <dgm:prSet/>
      <dgm:spPr/>
      <dgm:t>
        <a:bodyPr/>
        <a:lstStyle/>
        <a:p>
          <a:endParaRPr lang="ru-RU"/>
        </a:p>
      </dgm:t>
    </dgm:pt>
    <dgm:pt modelId="{42444655-2FFE-48F0-A050-B1C103F3C10C}">
      <dgm:prSet/>
      <dgm:spPr/>
      <dgm:t>
        <a:bodyPr/>
        <a:lstStyle/>
        <a:p>
          <a:endParaRPr lang="ru-RU"/>
        </a:p>
      </dgm:t>
    </dgm:pt>
    <dgm:pt modelId="{DE5EC110-BAAB-4322-9AAA-1915AC6A138D}" type="parTrans" cxnId="{0C8A6E15-5E71-4BE9-9D2A-F7900D5394E4}">
      <dgm:prSet/>
      <dgm:spPr/>
      <dgm:t>
        <a:bodyPr/>
        <a:lstStyle/>
        <a:p>
          <a:endParaRPr lang="ru-RU"/>
        </a:p>
      </dgm:t>
    </dgm:pt>
    <dgm:pt modelId="{6DBD8094-E353-4102-A351-D6F78F990712}" type="sibTrans" cxnId="{0C8A6E15-5E71-4BE9-9D2A-F7900D5394E4}">
      <dgm:prSet/>
      <dgm:spPr/>
      <dgm:t>
        <a:bodyPr/>
        <a:lstStyle/>
        <a:p>
          <a:endParaRPr lang="ru-RU"/>
        </a:p>
      </dgm:t>
    </dgm:pt>
    <dgm:pt modelId="{C31F9946-478B-4315-B69A-2C39795CA09C}">
      <dgm:prSet custT="1"/>
      <dgm:spPr>
        <a:solidFill>
          <a:srgbClr val="00B05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 діяльності (переходи) та час очікування.</a:t>
          </a:r>
        </a:p>
      </dgm:t>
    </dgm:pt>
    <dgm:pt modelId="{36DB7A64-3572-414B-B865-845CCE818D2C}" type="parTrans" cxnId="{668D4D25-BA38-4BDF-8A35-923FB103CCBB}">
      <dgm:prSet/>
      <dgm:spPr/>
      <dgm:t>
        <a:bodyPr/>
        <a:lstStyle/>
        <a:p>
          <a:endParaRPr lang="ru-RU"/>
        </a:p>
      </dgm:t>
    </dgm:pt>
    <dgm:pt modelId="{75A381AC-D372-4A82-BFEE-195FCDFE119D}" type="sibTrans" cxnId="{668D4D25-BA38-4BDF-8A35-923FB103CCBB}">
      <dgm:prSet/>
      <dgm:spPr/>
      <dgm:t>
        <a:bodyPr/>
        <a:lstStyle/>
        <a:p>
          <a:endParaRPr lang="ru-RU"/>
        </a:p>
      </dgm:t>
    </dgm:pt>
    <dgm:pt modelId="{D7926763-3CAF-45C9-BF0B-4575994C0897}">
      <dgm:prSet/>
      <dgm:spPr/>
      <dgm:t>
        <a:bodyPr/>
        <a:lstStyle/>
        <a:p>
          <a:endParaRPr lang="ru-RU"/>
        </a:p>
      </dgm:t>
    </dgm:pt>
    <dgm:pt modelId="{D5B7D147-5BCC-46C0-8A99-064F22D96583}" type="parTrans" cxnId="{B38429A0-EB90-4DEC-B06C-8E63A56F59E3}">
      <dgm:prSet/>
      <dgm:spPr/>
      <dgm:t>
        <a:bodyPr/>
        <a:lstStyle/>
        <a:p>
          <a:endParaRPr lang="ru-RU"/>
        </a:p>
      </dgm:t>
    </dgm:pt>
    <dgm:pt modelId="{29E8C7A7-67F6-4D0A-B33C-FF676F6005BF}" type="sibTrans" cxnId="{B38429A0-EB90-4DEC-B06C-8E63A56F59E3}">
      <dgm:prSet/>
      <dgm:spPr/>
      <dgm:t>
        <a:bodyPr/>
        <a:lstStyle/>
        <a:p>
          <a:endParaRPr lang="ru-RU"/>
        </a:p>
      </dgm:t>
    </dgm:pt>
    <dgm:pt modelId="{EE508352-F4EF-41D3-93E9-4EE3E2659D88}">
      <dgm:prSet/>
      <dgm:spPr/>
      <dgm:t>
        <a:bodyPr/>
        <a:lstStyle/>
        <a:p>
          <a:endParaRPr lang="ru-RU"/>
        </a:p>
      </dgm:t>
    </dgm:pt>
    <dgm:pt modelId="{8C2C7AFD-301D-4B92-8909-9BFDE15A0B49}" type="parTrans" cxnId="{9C826B13-BEE4-4597-88B0-C3225AE29CAB}">
      <dgm:prSet/>
      <dgm:spPr/>
      <dgm:t>
        <a:bodyPr/>
        <a:lstStyle/>
        <a:p>
          <a:endParaRPr lang="ru-RU"/>
        </a:p>
      </dgm:t>
    </dgm:pt>
    <dgm:pt modelId="{2D700844-8B15-471F-B022-FD2EE64B7231}" type="sibTrans" cxnId="{9C826B13-BEE4-4597-88B0-C3225AE29CAB}">
      <dgm:prSet/>
      <dgm:spPr/>
      <dgm:t>
        <a:bodyPr/>
        <a:lstStyle/>
        <a:p>
          <a:endParaRPr lang="ru-RU"/>
        </a:p>
      </dgm:t>
    </dgm:pt>
    <dgm:pt modelId="{2BE0D8B9-93FA-4D34-BF19-8C414C002C16}">
      <dgm:prSet/>
      <dgm:spPr/>
      <dgm:t>
        <a:bodyPr/>
        <a:lstStyle/>
        <a:p>
          <a:endParaRPr lang="uk-UA" b="1" dirty="0" smtClean="0">
            <a:latin typeface="Bookman Old Style" panose="02050604050505020204" pitchFamily="18" charset="0"/>
          </a:endParaRPr>
        </a:p>
      </dgm:t>
    </dgm:pt>
    <dgm:pt modelId="{710541C6-5400-4566-86EA-2477B1022C7C}" type="parTrans" cxnId="{A7B0C7DE-883E-4861-A063-654691FE5C5C}">
      <dgm:prSet/>
      <dgm:spPr/>
      <dgm:t>
        <a:bodyPr/>
        <a:lstStyle/>
        <a:p>
          <a:endParaRPr lang="ru-RU"/>
        </a:p>
      </dgm:t>
    </dgm:pt>
    <dgm:pt modelId="{2109BFAA-6489-43A3-A07B-B410BF66763E}" type="sibTrans" cxnId="{A7B0C7DE-883E-4861-A063-654691FE5C5C}">
      <dgm:prSet/>
      <dgm:spPr/>
      <dgm:t>
        <a:bodyPr/>
        <a:lstStyle/>
        <a:p>
          <a:endParaRPr lang="ru-RU"/>
        </a:p>
      </dgm:t>
    </dgm:pt>
    <dgm:pt modelId="{CB0EEFE2-4CE9-4BEE-A930-27ADC83E171F}">
      <dgm:prSet/>
      <dgm:spPr/>
      <dgm:t>
        <a:bodyPr/>
        <a:lstStyle/>
        <a:p>
          <a:endParaRPr lang="uk-UA" b="1" dirty="0" smtClean="0">
            <a:latin typeface="Bookman Old Style" panose="02050604050505020204" pitchFamily="18" charset="0"/>
          </a:endParaRPr>
        </a:p>
      </dgm:t>
    </dgm:pt>
    <dgm:pt modelId="{989839C9-9F45-4EE5-BC14-7ED6582E8221}" type="parTrans" cxnId="{79E45B4C-4EEC-4CC4-AC81-2D14FAC7FC3B}">
      <dgm:prSet/>
      <dgm:spPr/>
      <dgm:t>
        <a:bodyPr/>
        <a:lstStyle/>
        <a:p>
          <a:endParaRPr lang="ru-RU"/>
        </a:p>
      </dgm:t>
    </dgm:pt>
    <dgm:pt modelId="{0476C1A3-F24E-4394-9146-29A045CA7A96}" type="sibTrans" cxnId="{79E45B4C-4EEC-4CC4-AC81-2D14FAC7FC3B}">
      <dgm:prSet/>
      <dgm:spPr/>
      <dgm:t>
        <a:bodyPr/>
        <a:lstStyle/>
        <a:p>
          <a:endParaRPr lang="ru-RU"/>
        </a:p>
      </dgm:t>
    </dgm:pt>
    <dgm:pt modelId="{46E934AD-8969-4DA8-9982-F54F9945BAAF}" type="pres">
      <dgm:prSet presAssocID="{AB8081AC-F3AC-4ECE-9153-011191D12CB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63E330-FBCB-47CB-A98D-A1F62E388DE1}" type="pres">
      <dgm:prSet presAssocID="{6249CC60-18E5-4A87-B142-0FF077B0854E}" presName="gear1" presStyleLbl="node1" presStyleIdx="0" presStyleCnt="3" custScaleX="100531" custScaleY="927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277A-534B-407B-8308-862885B8B25E}" type="pres">
      <dgm:prSet presAssocID="{6249CC60-18E5-4A87-B142-0FF077B0854E}" presName="gear1srcNode" presStyleLbl="node1" presStyleIdx="0" presStyleCnt="3"/>
      <dgm:spPr/>
      <dgm:t>
        <a:bodyPr/>
        <a:lstStyle/>
        <a:p>
          <a:endParaRPr lang="ru-RU"/>
        </a:p>
      </dgm:t>
    </dgm:pt>
    <dgm:pt modelId="{A180459A-7F75-46B7-A272-2409E9E40006}" type="pres">
      <dgm:prSet presAssocID="{6249CC60-18E5-4A87-B142-0FF077B0854E}" presName="gear1dstNode" presStyleLbl="node1" presStyleIdx="0" presStyleCnt="3"/>
      <dgm:spPr/>
      <dgm:t>
        <a:bodyPr/>
        <a:lstStyle/>
        <a:p>
          <a:endParaRPr lang="ru-RU"/>
        </a:p>
      </dgm:t>
    </dgm:pt>
    <dgm:pt modelId="{855679DD-F58A-4C4D-AFB7-C2FF38430320}" type="pres">
      <dgm:prSet presAssocID="{C31F9946-478B-4315-B69A-2C39795CA09C}" presName="gear2" presStyleLbl="node1" presStyleIdx="1" presStyleCnt="3" custScaleX="173058" custScaleY="168242" custLinFactNeighborX="-44109" custLinFactNeighborY="23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029F1-C40E-41CA-A4E8-2204BD3E3BF8}" type="pres">
      <dgm:prSet presAssocID="{C31F9946-478B-4315-B69A-2C39795CA09C}" presName="gear2srcNode" presStyleLbl="node1" presStyleIdx="1" presStyleCnt="3"/>
      <dgm:spPr/>
      <dgm:t>
        <a:bodyPr/>
        <a:lstStyle/>
        <a:p>
          <a:endParaRPr lang="ru-RU"/>
        </a:p>
      </dgm:t>
    </dgm:pt>
    <dgm:pt modelId="{B6DC55D5-711F-499B-87F7-3FF7E07C14AA}" type="pres">
      <dgm:prSet presAssocID="{C31F9946-478B-4315-B69A-2C39795CA09C}" presName="gear2dstNode" presStyleLbl="node1" presStyleIdx="1" presStyleCnt="3"/>
      <dgm:spPr/>
      <dgm:t>
        <a:bodyPr/>
        <a:lstStyle/>
        <a:p>
          <a:endParaRPr lang="ru-RU"/>
        </a:p>
      </dgm:t>
    </dgm:pt>
    <dgm:pt modelId="{5B1B4D82-C0E8-4D72-ABFD-F7D1DAA62B7B}" type="pres">
      <dgm:prSet presAssocID="{9F608E51-173E-4360-9011-C53876F77B56}" presName="gear3" presStyleLbl="node1" presStyleIdx="2" presStyleCnt="3" custScaleX="143921" custScaleY="137137"/>
      <dgm:spPr/>
      <dgm:t>
        <a:bodyPr/>
        <a:lstStyle/>
        <a:p>
          <a:endParaRPr lang="ru-RU"/>
        </a:p>
      </dgm:t>
    </dgm:pt>
    <dgm:pt modelId="{DED60CA7-9794-4D29-8EDD-48DE981871EC}" type="pres">
      <dgm:prSet presAssocID="{9F608E51-173E-4360-9011-C53876F77B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589D-D22D-4A2B-A403-E5071EC13848}" type="pres">
      <dgm:prSet presAssocID="{9F608E51-173E-4360-9011-C53876F77B56}" presName="gear3srcNode" presStyleLbl="node1" presStyleIdx="2" presStyleCnt="3"/>
      <dgm:spPr/>
      <dgm:t>
        <a:bodyPr/>
        <a:lstStyle/>
        <a:p>
          <a:endParaRPr lang="ru-RU"/>
        </a:p>
      </dgm:t>
    </dgm:pt>
    <dgm:pt modelId="{DFE2B2E9-50B4-49A9-9A1F-BE54955F9FE6}" type="pres">
      <dgm:prSet presAssocID="{9F608E51-173E-4360-9011-C53876F77B56}" presName="gear3dstNode" presStyleLbl="node1" presStyleIdx="2" presStyleCnt="3"/>
      <dgm:spPr/>
      <dgm:t>
        <a:bodyPr/>
        <a:lstStyle/>
        <a:p>
          <a:endParaRPr lang="ru-RU"/>
        </a:p>
      </dgm:t>
    </dgm:pt>
    <dgm:pt modelId="{F5019B82-03E3-4F52-BB19-2AE1FF4D0FDA}" type="pres">
      <dgm:prSet presAssocID="{AE199DBE-1029-478A-83A5-D699868CB3B7}" presName="connector1" presStyleLbl="sibTrans2D1" presStyleIdx="0" presStyleCnt="3" custLinFactNeighborX="12976" custLinFactNeighborY="1562"/>
      <dgm:spPr/>
      <dgm:t>
        <a:bodyPr/>
        <a:lstStyle/>
        <a:p>
          <a:endParaRPr lang="ru-RU"/>
        </a:p>
      </dgm:t>
    </dgm:pt>
    <dgm:pt modelId="{4D346ADA-990E-4A2A-82D5-23BB0C09383E}" type="pres">
      <dgm:prSet presAssocID="{75A381AC-D372-4A82-BFEE-195FCDFE119D}" presName="connector2" presStyleLbl="sibTrans2D1" presStyleIdx="1" presStyleCnt="3" custAng="727039" custLinFactNeighborX="-56212" custLinFactNeighborY="-5980"/>
      <dgm:spPr/>
      <dgm:t>
        <a:bodyPr/>
        <a:lstStyle/>
        <a:p>
          <a:endParaRPr lang="ru-RU"/>
        </a:p>
      </dgm:t>
    </dgm:pt>
    <dgm:pt modelId="{787106C4-69C1-484B-B541-2CE96ED4A574}" type="pres">
      <dgm:prSet presAssocID="{0D429274-964F-4BB5-BDAF-CF861A23F9DF}" presName="connector3" presStyleLbl="sibTrans2D1" presStyleIdx="2" presStyleCnt="3" custAng="186873" custScaleX="112083" custScaleY="94697" custLinFactNeighborX="-9794" custLinFactNeighborY="1507"/>
      <dgm:spPr/>
      <dgm:t>
        <a:bodyPr/>
        <a:lstStyle/>
        <a:p>
          <a:endParaRPr lang="ru-RU"/>
        </a:p>
      </dgm:t>
    </dgm:pt>
  </dgm:ptLst>
  <dgm:cxnLst>
    <dgm:cxn modelId="{9C826B13-BEE4-4597-88B0-C3225AE29CAB}" srcId="{AB8081AC-F3AC-4ECE-9153-011191D12CB6}" destId="{EE508352-F4EF-41D3-93E9-4EE3E2659D88}" srcOrd="4" destOrd="0" parTransId="{8C2C7AFD-301D-4B92-8909-9BFDE15A0B49}" sibTransId="{2D700844-8B15-471F-B022-FD2EE64B7231}"/>
    <dgm:cxn modelId="{A3B31572-0D02-42B4-AE86-2FA4C1378BA2}" type="presOf" srcId="{6249CC60-18E5-4A87-B142-0FF077B0854E}" destId="{C063E330-FBCB-47CB-A98D-A1F62E388DE1}" srcOrd="0" destOrd="0" presId="urn:microsoft.com/office/officeart/2005/8/layout/gear1"/>
    <dgm:cxn modelId="{67B52805-2B4E-4017-AD74-43A716DBAC77}" srcId="{AB8081AC-F3AC-4ECE-9153-011191D12CB6}" destId="{6249CC60-18E5-4A87-B142-0FF077B0854E}" srcOrd="0" destOrd="0" parTransId="{175F11FA-05BE-4F95-880A-90DF20436E9D}" sibTransId="{AE199DBE-1029-478A-83A5-D699868CB3B7}"/>
    <dgm:cxn modelId="{6B837DF6-A168-49F8-A940-D5AA680033AC}" type="presOf" srcId="{0D429274-964F-4BB5-BDAF-CF861A23F9DF}" destId="{787106C4-69C1-484B-B541-2CE96ED4A574}" srcOrd="0" destOrd="0" presId="urn:microsoft.com/office/officeart/2005/8/layout/gear1"/>
    <dgm:cxn modelId="{2A5A1DF4-C39E-445E-A6BC-2CA63AC30585}" type="presOf" srcId="{9F608E51-173E-4360-9011-C53876F77B56}" destId="{DFE2B2E9-50B4-49A9-9A1F-BE54955F9FE6}" srcOrd="3" destOrd="0" presId="urn:microsoft.com/office/officeart/2005/8/layout/gear1"/>
    <dgm:cxn modelId="{A0FF7EF5-2295-491C-AE05-A20C5F63216C}" srcId="{AB8081AC-F3AC-4ECE-9153-011191D12CB6}" destId="{9F608E51-173E-4360-9011-C53876F77B56}" srcOrd="2" destOrd="0" parTransId="{33A88146-751F-4FD9-9902-EB835AE124A2}" sibTransId="{0D429274-964F-4BB5-BDAF-CF861A23F9DF}"/>
    <dgm:cxn modelId="{6BDCCB2C-DE69-49FC-9A4D-D7262CCF8C61}" srcId="{AB8081AC-F3AC-4ECE-9153-011191D12CB6}" destId="{E31010F9-2CD3-4273-8E0C-1C3EA3469793}" srcOrd="7" destOrd="0" parTransId="{AB0AB1B6-22A4-41DA-9CD3-561316FF97C5}" sibTransId="{72E68BB5-5433-4F76-A87F-3675A7FB90C4}"/>
    <dgm:cxn modelId="{20454A21-03FC-484A-B377-4AE856EBBD48}" type="presOf" srcId="{9F608E51-173E-4360-9011-C53876F77B56}" destId="{31DC589D-D22D-4A2B-A403-E5071EC13848}" srcOrd="2" destOrd="0" presId="urn:microsoft.com/office/officeart/2005/8/layout/gear1"/>
    <dgm:cxn modelId="{668D4D25-BA38-4BDF-8A35-923FB103CCBB}" srcId="{AB8081AC-F3AC-4ECE-9153-011191D12CB6}" destId="{C31F9946-478B-4315-B69A-2C39795CA09C}" srcOrd="1" destOrd="0" parTransId="{36DB7A64-3572-414B-B865-845CCE818D2C}" sibTransId="{75A381AC-D372-4A82-BFEE-195FCDFE119D}"/>
    <dgm:cxn modelId="{6C336397-9DF8-4FF2-BF5F-1B8EC5A912B0}" type="presOf" srcId="{9F608E51-173E-4360-9011-C53876F77B56}" destId="{5B1B4D82-C0E8-4D72-ABFD-F7D1DAA62B7B}" srcOrd="0" destOrd="0" presId="urn:microsoft.com/office/officeart/2005/8/layout/gear1"/>
    <dgm:cxn modelId="{5F4727A1-F8C0-484E-9CDA-E132B7F09C48}" type="presOf" srcId="{C31F9946-478B-4315-B69A-2C39795CA09C}" destId="{B6DC55D5-711F-499B-87F7-3FF7E07C14AA}" srcOrd="2" destOrd="0" presId="urn:microsoft.com/office/officeart/2005/8/layout/gear1"/>
    <dgm:cxn modelId="{DFEDF9B3-EE0B-4215-913B-41EDCB1AA51D}" type="presOf" srcId="{75A381AC-D372-4A82-BFEE-195FCDFE119D}" destId="{4D346ADA-990E-4A2A-82D5-23BB0C09383E}" srcOrd="0" destOrd="0" presId="urn:microsoft.com/office/officeart/2005/8/layout/gear1"/>
    <dgm:cxn modelId="{A7B0C7DE-883E-4861-A063-654691FE5C5C}" srcId="{AB8081AC-F3AC-4ECE-9153-011191D12CB6}" destId="{2BE0D8B9-93FA-4D34-BF19-8C414C002C16}" srcOrd="5" destOrd="0" parTransId="{710541C6-5400-4566-86EA-2477B1022C7C}" sibTransId="{2109BFAA-6489-43A3-A07B-B410BF66763E}"/>
    <dgm:cxn modelId="{8AB27F61-AE18-4FF9-897A-EAD0188169A9}" type="presOf" srcId="{AB8081AC-F3AC-4ECE-9153-011191D12CB6}" destId="{46E934AD-8969-4DA8-9982-F54F9945BAAF}" srcOrd="0" destOrd="0" presId="urn:microsoft.com/office/officeart/2005/8/layout/gear1"/>
    <dgm:cxn modelId="{0C8A6E15-5E71-4BE9-9D2A-F7900D5394E4}" srcId="{AB8081AC-F3AC-4ECE-9153-011191D12CB6}" destId="{42444655-2FFE-48F0-A050-B1C103F3C10C}" srcOrd="8" destOrd="0" parTransId="{DE5EC110-BAAB-4322-9AAA-1915AC6A138D}" sibTransId="{6DBD8094-E353-4102-A351-D6F78F990712}"/>
    <dgm:cxn modelId="{4F979B84-7DAF-4950-8D83-C36B17829297}" type="presOf" srcId="{6249CC60-18E5-4A87-B142-0FF077B0854E}" destId="{C062277A-534B-407B-8308-862885B8B25E}" srcOrd="1" destOrd="0" presId="urn:microsoft.com/office/officeart/2005/8/layout/gear1"/>
    <dgm:cxn modelId="{79E45B4C-4EEC-4CC4-AC81-2D14FAC7FC3B}" srcId="{AB8081AC-F3AC-4ECE-9153-011191D12CB6}" destId="{CB0EEFE2-4CE9-4BEE-A930-27ADC83E171F}" srcOrd="3" destOrd="0" parTransId="{989839C9-9F45-4EE5-BC14-7ED6582E8221}" sibTransId="{0476C1A3-F24E-4394-9146-29A045CA7A96}"/>
    <dgm:cxn modelId="{D6F35D59-075B-427C-9C48-8ED656285747}" type="presOf" srcId="{C31F9946-478B-4315-B69A-2C39795CA09C}" destId="{855679DD-F58A-4C4D-AFB7-C2FF38430320}" srcOrd="0" destOrd="0" presId="urn:microsoft.com/office/officeart/2005/8/layout/gear1"/>
    <dgm:cxn modelId="{00F9B2B6-28E8-4F1D-97CA-AAA33B9A2F12}" type="presOf" srcId="{6249CC60-18E5-4A87-B142-0FF077B0854E}" destId="{A180459A-7F75-46B7-A272-2409E9E40006}" srcOrd="2" destOrd="0" presId="urn:microsoft.com/office/officeart/2005/8/layout/gear1"/>
    <dgm:cxn modelId="{B38429A0-EB90-4DEC-B06C-8E63A56F59E3}" srcId="{AB8081AC-F3AC-4ECE-9153-011191D12CB6}" destId="{D7926763-3CAF-45C9-BF0B-4575994C0897}" srcOrd="6" destOrd="0" parTransId="{D5B7D147-5BCC-46C0-8A99-064F22D96583}" sibTransId="{29E8C7A7-67F6-4D0A-B33C-FF676F6005BF}"/>
    <dgm:cxn modelId="{A0B7D7E7-CC6D-40DA-9EA5-9FE97B7533D3}" type="presOf" srcId="{C31F9946-478B-4315-B69A-2C39795CA09C}" destId="{AD9029F1-C40E-41CA-A4E8-2204BD3E3BF8}" srcOrd="1" destOrd="0" presId="urn:microsoft.com/office/officeart/2005/8/layout/gear1"/>
    <dgm:cxn modelId="{03094794-1F02-4365-9C89-38F59DDA8E69}" type="presOf" srcId="{AE199DBE-1029-478A-83A5-D699868CB3B7}" destId="{F5019B82-03E3-4F52-BB19-2AE1FF4D0FDA}" srcOrd="0" destOrd="0" presId="urn:microsoft.com/office/officeart/2005/8/layout/gear1"/>
    <dgm:cxn modelId="{B84AA954-F100-4EBB-B96C-0E94265A1B5B}" type="presOf" srcId="{9F608E51-173E-4360-9011-C53876F77B56}" destId="{DED60CA7-9794-4D29-8EDD-48DE981871EC}" srcOrd="1" destOrd="0" presId="urn:microsoft.com/office/officeart/2005/8/layout/gear1"/>
    <dgm:cxn modelId="{77BD981C-83C7-4E67-A838-C6DCD4F1A87E}" type="presParOf" srcId="{46E934AD-8969-4DA8-9982-F54F9945BAAF}" destId="{C063E330-FBCB-47CB-A98D-A1F62E388DE1}" srcOrd="0" destOrd="0" presId="urn:microsoft.com/office/officeart/2005/8/layout/gear1"/>
    <dgm:cxn modelId="{8FFA3421-730E-4707-A137-9C2B0EC1CC18}" type="presParOf" srcId="{46E934AD-8969-4DA8-9982-F54F9945BAAF}" destId="{C062277A-534B-407B-8308-862885B8B25E}" srcOrd="1" destOrd="0" presId="urn:microsoft.com/office/officeart/2005/8/layout/gear1"/>
    <dgm:cxn modelId="{661703A0-8E44-4A84-9C14-3C7AD85E81F5}" type="presParOf" srcId="{46E934AD-8969-4DA8-9982-F54F9945BAAF}" destId="{A180459A-7F75-46B7-A272-2409E9E40006}" srcOrd="2" destOrd="0" presId="urn:microsoft.com/office/officeart/2005/8/layout/gear1"/>
    <dgm:cxn modelId="{CFC01AD6-888C-4919-B683-91015D02694E}" type="presParOf" srcId="{46E934AD-8969-4DA8-9982-F54F9945BAAF}" destId="{855679DD-F58A-4C4D-AFB7-C2FF38430320}" srcOrd="3" destOrd="0" presId="urn:microsoft.com/office/officeart/2005/8/layout/gear1"/>
    <dgm:cxn modelId="{FB7FB3C6-42A5-449C-8640-C339CDC62AA5}" type="presParOf" srcId="{46E934AD-8969-4DA8-9982-F54F9945BAAF}" destId="{AD9029F1-C40E-41CA-A4E8-2204BD3E3BF8}" srcOrd="4" destOrd="0" presId="urn:microsoft.com/office/officeart/2005/8/layout/gear1"/>
    <dgm:cxn modelId="{D534EC74-6EC7-4EC6-B1C9-0021BA3DB257}" type="presParOf" srcId="{46E934AD-8969-4DA8-9982-F54F9945BAAF}" destId="{B6DC55D5-711F-499B-87F7-3FF7E07C14AA}" srcOrd="5" destOrd="0" presId="urn:microsoft.com/office/officeart/2005/8/layout/gear1"/>
    <dgm:cxn modelId="{DA59AB95-8972-443C-8223-7C8882BC3CAD}" type="presParOf" srcId="{46E934AD-8969-4DA8-9982-F54F9945BAAF}" destId="{5B1B4D82-C0E8-4D72-ABFD-F7D1DAA62B7B}" srcOrd="6" destOrd="0" presId="urn:microsoft.com/office/officeart/2005/8/layout/gear1"/>
    <dgm:cxn modelId="{82EB2884-325B-4DBA-885D-D51A3955CAD7}" type="presParOf" srcId="{46E934AD-8969-4DA8-9982-F54F9945BAAF}" destId="{DED60CA7-9794-4D29-8EDD-48DE981871EC}" srcOrd="7" destOrd="0" presId="urn:microsoft.com/office/officeart/2005/8/layout/gear1"/>
    <dgm:cxn modelId="{EBD539BE-CC2C-4A0D-AF32-16F7A989BF91}" type="presParOf" srcId="{46E934AD-8969-4DA8-9982-F54F9945BAAF}" destId="{31DC589D-D22D-4A2B-A403-E5071EC13848}" srcOrd="8" destOrd="0" presId="urn:microsoft.com/office/officeart/2005/8/layout/gear1"/>
    <dgm:cxn modelId="{D9FCF0A5-E493-46D4-B376-88BF7194EDC9}" type="presParOf" srcId="{46E934AD-8969-4DA8-9982-F54F9945BAAF}" destId="{DFE2B2E9-50B4-49A9-9A1F-BE54955F9FE6}" srcOrd="9" destOrd="0" presId="urn:microsoft.com/office/officeart/2005/8/layout/gear1"/>
    <dgm:cxn modelId="{F8EC77A1-9D99-421A-92DD-3018DBDD022B}" type="presParOf" srcId="{46E934AD-8969-4DA8-9982-F54F9945BAAF}" destId="{F5019B82-03E3-4F52-BB19-2AE1FF4D0FDA}" srcOrd="10" destOrd="0" presId="urn:microsoft.com/office/officeart/2005/8/layout/gear1"/>
    <dgm:cxn modelId="{AF6BC7B8-BC47-4565-A17D-6E2FA2BD73EE}" type="presParOf" srcId="{46E934AD-8969-4DA8-9982-F54F9945BAAF}" destId="{4D346ADA-990E-4A2A-82D5-23BB0C09383E}" srcOrd="11" destOrd="0" presId="urn:microsoft.com/office/officeart/2005/8/layout/gear1"/>
    <dgm:cxn modelId="{E1877DCF-40C7-40F7-BB59-9AA25BA7C06D}" type="presParOf" srcId="{46E934AD-8969-4DA8-9982-F54F9945BAAF}" destId="{787106C4-69C1-484B-B541-2CE96ED4A5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8F234-E716-4CB3-A34D-0A71E1D6E58C}">
      <dsp:nvSpPr>
        <dsp:cNvPr id="0" name=""/>
        <dsp:cNvSpPr/>
      </dsp:nvSpPr>
      <dsp:spPr>
        <a:xfrm>
          <a:off x="1698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1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4059" y="1385515"/>
        <a:ext cx="618392" cy="397321"/>
      </dsp:txXfrm>
    </dsp:sp>
    <dsp:sp modelId="{BA61C52E-B0B8-4115-AAB2-2876CA435634}">
      <dsp:nvSpPr>
        <dsp:cNvPr id="0" name=""/>
        <dsp:cNvSpPr/>
      </dsp:nvSpPr>
      <dsp:spPr>
        <a:xfrm>
          <a:off x="709124" y="1504429"/>
          <a:ext cx="136340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709124" y="1536327"/>
        <a:ext cx="95438" cy="95696"/>
      </dsp:txXfrm>
    </dsp:sp>
    <dsp:sp modelId="{13BA15CB-C8DD-4B1B-9972-1641AAC87218}">
      <dsp:nvSpPr>
        <dsp:cNvPr id="0" name=""/>
        <dsp:cNvSpPr/>
      </dsp:nvSpPr>
      <dsp:spPr>
        <a:xfrm>
          <a:off x="902058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2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14419" y="1385515"/>
        <a:ext cx="618392" cy="397321"/>
      </dsp:txXfrm>
    </dsp:sp>
    <dsp:sp modelId="{82BEA794-02E4-4B22-BFA4-3647238B82CA}">
      <dsp:nvSpPr>
        <dsp:cNvPr id="0" name=""/>
        <dsp:cNvSpPr/>
      </dsp:nvSpPr>
      <dsp:spPr>
        <a:xfrm>
          <a:off x="1609484" y="1504429"/>
          <a:ext cx="136340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1609484" y="1536327"/>
        <a:ext cx="95438" cy="95696"/>
      </dsp:txXfrm>
    </dsp:sp>
    <dsp:sp modelId="{A33340FD-1DFA-4671-A526-F417533ECD27}">
      <dsp:nvSpPr>
        <dsp:cNvPr id="0" name=""/>
        <dsp:cNvSpPr/>
      </dsp:nvSpPr>
      <dsp:spPr>
        <a:xfrm>
          <a:off x="1802418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14779" y="1385515"/>
        <a:ext cx="618392" cy="397321"/>
      </dsp:txXfrm>
    </dsp:sp>
    <dsp:sp modelId="{5DC70385-7BAC-4565-839D-FC158267B4E8}">
      <dsp:nvSpPr>
        <dsp:cNvPr id="0" name=""/>
        <dsp:cNvSpPr/>
      </dsp:nvSpPr>
      <dsp:spPr>
        <a:xfrm rot="190610">
          <a:off x="2516161" y="1530365"/>
          <a:ext cx="150207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516196" y="1561014"/>
        <a:ext cx="105145" cy="95696"/>
      </dsp:txXfrm>
    </dsp:sp>
    <dsp:sp modelId="{01DA17CC-0A85-4FF2-A4E8-8D92B72059BC}">
      <dsp:nvSpPr>
        <dsp:cNvPr id="0" name=""/>
        <dsp:cNvSpPr/>
      </dsp:nvSpPr>
      <dsp:spPr>
        <a:xfrm>
          <a:off x="2728508" y="14245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4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740869" y="1436915"/>
        <a:ext cx="618392" cy="397321"/>
      </dsp:txXfrm>
    </dsp:sp>
    <dsp:sp modelId="{B00C764A-A320-44FD-9AD6-6327284A33DF}">
      <dsp:nvSpPr>
        <dsp:cNvPr id="0" name=""/>
        <dsp:cNvSpPr/>
      </dsp:nvSpPr>
      <dsp:spPr>
        <a:xfrm rot="21398201">
          <a:off x="3429396" y="1529926"/>
          <a:ext cx="122915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3429428" y="1562906"/>
        <a:ext cx="86041" cy="95696"/>
      </dsp:txXfrm>
    </dsp:sp>
    <dsp:sp modelId="{00A43B2D-E5EE-458A-8EE9-3440CE25597E}">
      <dsp:nvSpPr>
        <dsp:cNvPr id="0" name=""/>
        <dsp:cNvSpPr/>
      </dsp:nvSpPr>
      <dsp:spPr>
        <a:xfrm>
          <a:off x="3603138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5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615499" y="1385515"/>
        <a:ext cx="618392" cy="397321"/>
      </dsp:txXfrm>
    </dsp:sp>
    <dsp:sp modelId="{77E8617B-754B-4FCB-B39D-68EDEAF4A575}">
      <dsp:nvSpPr>
        <dsp:cNvPr id="0" name=""/>
        <dsp:cNvSpPr/>
      </dsp:nvSpPr>
      <dsp:spPr>
        <a:xfrm>
          <a:off x="4310564" y="1504429"/>
          <a:ext cx="136340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310564" y="1536327"/>
        <a:ext cx="95438" cy="95696"/>
      </dsp:txXfrm>
    </dsp:sp>
    <dsp:sp modelId="{00F65111-0F50-4745-9497-F13A1E9C339C}">
      <dsp:nvSpPr>
        <dsp:cNvPr id="0" name=""/>
        <dsp:cNvSpPr/>
      </dsp:nvSpPr>
      <dsp:spPr>
        <a:xfrm>
          <a:off x="4503499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6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515860" y="1385515"/>
        <a:ext cx="618392" cy="397321"/>
      </dsp:txXfrm>
    </dsp:sp>
    <dsp:sp modelId="{6DCB06F5-0ECB-481A-AB2F-50445FACE3C5}">
      <dsp:nvSpPr>
        <dsp:cNvPr id="0" name=""/>
        <dsp:cNvSpPr/>
      </dsp:nvSpPr>
      <dsp:spPr>
        <a:xfrm>
          <a:off x="5210925" y="1504429"/>
          <a:ext cx="136340" cy="159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5210925" y="1536327"/>
        <a:ext cx="95438" cy="95696"/>
      </dsp:txXfrm>
    </dsp:sp>
    <dsp:sp modelId="{164D4FE7-D84F-449C-93B6-FB5ACD52E761}">
      <dsp:nvSpPr>
        <dsp:cNvPr id="0" name=""/>
        <dsp:cNvSpPr/>
      </dsp:nvSpPr>
      <dsp:spPr>
        <a:xfrm>
          <a:off x="5403859" y="1373154"/>
          <a:ext cx="643114" cy="42204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25000"/>
                </a:schemeClr>
              </a:solidFill>
            </a:rPr>
            <a:t>7</a:t>
          </a:r>
          <a:endParaRPr lang="uk-UA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416220" y="1385515"/>
        <a:ext cx="618392" cy="397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8F234-E716-4CB3-A34D-0A71E1D6E58C}">
      <dsp:nvSpPr>
        <dsp:cNvPr id="0" name=""/>
        <dsp:cNvSpPr/>
      </dsp:nvSpPr>
      <dsp:spPr>
        <a:xfrm>
          <a:off x="1354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1</a:t>
          </a:r>
          <a:endParaRPr lang="uk-UA" sz="1800" b="1" kern="1200" dirty="0"/>
        </a:p>
      </dsp:txBody>
      <dsp:txXfrm>
        <a:off x="13749" y="1132946"/>
        <a:ext cx="488170" cy="398402"/>
      </dsp:txXfrm>
    </dsp:sp>
    <dsp:sp modelId="{BA61C52E-B0B8-4115-AAB2-2876CA435634}">
      <dsp:nvSpPr>
        <dsp:cNvPr id="0" name=""/>
        <dsp:cNvSpPr/>
      </dsp:nvSpPr>
      <dsp:spPr>
        <a:xfrm>
          <a:off x="565610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65610" y="1293983"/>
        <a:ext cx="76123" cy="76328"/>
      </dsp:txXfrm>
    </dsp:sp>
    <dsp:sp modelId="{13BA15CB-C8DD-4B1B-9972-1641AAC87218}">
      <dsp:nvSpPr>
        <dsp:cNvPr id="0" name=""/>
        <dsp:cNvSpPr/>
      </dsp:nvSpPr>
      <dsp:spPr>
        <a:xfrm>
          <a:off x="719498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2</a:t>
          </a:r>
          <a:endParaRPr lang="uk-UA" sz="1800" b="1" kern="1200" dirty="0"/>
        </a:p>
      </dsp:txBody>
      <dsp:txXfrm>
        <a:off x="731893" y="1132946"/>
        <a:ext cx="488170" cy="398402"/>
      </dsp:txXfrm>
    </dsp:sp>
    <dsp:sp modelId="{82BEA794-02E4-4B22-BFA4-3647238B82CA}">
      <dsp:nvSpPr>
        <dsp:cNvPr id="0" name=""/>
        <dsp:cNvSpPr/>
      </dsp:nvSpPr>
      <dsp:spPr>
        <a:xfrm>
          <a:off x="1283755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283755" y="1293983"/>
        <a:ext cx="76123" cy="76328"/>
      </dsp:txXfrm>
    </dsp:sp>
    <dsp:sp modelId="{A33340FD-1DFA-4671-A526-F417533ECD27}">
      <dsp:nvSpPr>
        <dsp:cNvPr id="0" name=""/>
        <dsp:cNvSpPr/>
      </dsp:nvSpPr>
      <dsp:spPr>
        <a:xfrm>
          <a:off x="1437643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3</a:t>
          </a:r>
          <a:endParaRPr lang="uk-UA" sz="1800" b="1" kern="1200" dirty="0"/>
        </a:p>
      </dsp:txBody>
      <dsp:txXfrm>
        <a:off x="1450038" y="1132946"/>
        <a:ext cx="488170" cy="398402"/>
      </dsp:txXfrm>
    </dsp:sp>
    <dsp:sp modelId="{5DC70385-7BAC-4565-839D-FC158267B4E8}">
      <dsp:nvSpPr>
        <dsp:cNvPr id="0" name=""/>
        <dsp:cNvSpPr/>
      </dsp:nvSpPr>
      <dsp:spPr>
        <a:xfrm>
          <a:off x="2001899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001899" y="1293983"/>
        <a:ext cx="76123" cy="76328"/>
      </dsp:txXfrm>
    </dsp:sp>
    <dsp:sp modelId="{01DA17CC-0A85-4FF2-A4E8-8D92B72059BC}">
      <dsp:nvSpPr>
        <dsp:cNvPr id="0" name=""/>
        <dsp:cNvSpPr/>
      </dsp:nvSpPr>
      <dsp:spPr>
        <a:xfrm>
          <a:off x="2155787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4</a:t>
          </a:r>
          <a:endParaRPr lang="uk-UA" sz="1800" b="1" kern="1200" dirty="0"/>
        </a:p>
      </dsp:txBody>
      <dsp:txXfrm>
        <a:off x="2168182" y="1132946"/>
        <a:ext cx="488170" cy="398402"/>
      </dsp:txXfrm>
    </dsp:sp>
    <dsp:sp modelId="{B00C764A-A320-44FD-9AD6-6327284A33DF}">
      <dsp:nvSpPr>
        <dsp:cNvPr id="0" name=""/>
        <dsp:cNvSpPr/>
      </dsp:nvSpPr>
      <dsp:spPr>
        <a:xfrm>
          <a:off x="2720043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720043" y="1293983"/>
        <a:ext cx="76123" cy="76328"/>
      </dsp:txXfrm>
    </dsp:sp>
    <dsp:sp modelId="{00A43B2D-E5EE-458A-8EE9-3440CE25597E}">
      <dsp:nvSpPr>
        <dsp:cNvPr id="0" name=""/>
        <dsp:cNvSpPr/>
      </dsp:nvSpPr>
      <dsp:spPr>
        <a:xfrm>
          <a:off x="2873931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5</a:t>
          </a:r>
          <a:endParaRPr lang="uk-UA" sz="1800" b="1" kern="1200" dirty="0"/>
        </a:p>
      </dsp:txBody>
      <dsp:txXfrm>
        <a:off x="2886326" y="1132946"/>
        <a:ext cx="488170" cy="398402"/>
      </dsp:txXfrm>
    </dsp:sp>
    <dsp:sp modelId="{77E8617B-754B-4FCB-B39D-68EDEAF4A575}">
      <dsp:nvSpPr>
        <dsp:cNvPr id="0" name=""/>
        <dsp:cNvSpPr/>
      </dsp:nvSpPr>
      <dsp:spPr>
        <a:xfrm>
          <a:off x="3438187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438187" y="1293983"/>
        <a:ext cx="76123" cy="76328"/>
      </dsp:txXfrm>
    </dsp:sp>
    <dsp:sp modelId="{00F65111-0F50-4745-9497-F13A1E9C339C}">
      <dsp:nvSpPr>
        <dsp:cNvPr id="0" name=""/>
        <dsp:cNvSpPr/>
      </dsp:nvSpPr>
      <dsp:spPr>
        <a:xfrm>
          <a:off x="3592075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6</a:t>
          </a:r>
          <a:endParaRPr lang="uk-UA" sz="1800" b="1" kern="1200" dirty="0"/>
        </a:p>
      </dsp:txBody>
      <dsp:txXfrm>
        <a:off x="3604470" y="1132946"/>
        <a:ext cx="488170" cy="398402"/>
      </dsp:txXfrm>
    </dsp:sp>
    <dsp:sp modelId="{6DCB06F5-0ECB-481A-AB2F-50445FACE3C5}">
      <dsp:nvSpPr>
        <dsp:cNvPr id="0" name=""/>
        <dsp:cNvSpPr/>
      </dsp:nvSpPr>
      <dsp:spPr>
        <a:xfrm>
          <a:off x="4156332" y="1268540"/>
          <a:ext cx="108747" cy="1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156332" y="1293983"/>
        <a:ext cx="76123" cy="76328"/>
      </dsp:txXfrm>
    </dsp:sp>
    <dsp:sp modelId="{164D4FE7-D84F-449C-93B6-FB5ACD52E761}">
      <dsp:nvSpPr>
        <dsp:cNvPr id="0" name=""/>
        <dsp:cNvSpPr/>
      </dsp:nvSpPr>
      <dsp:spPr>
        <a:xfrm>
          <a:off x="4310220" y="1120551"/>
          <a:ext cx="512960" cy="42319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7</a:t>
          </a:r>
          <a:endParaRPr lang="uk-UA" sz="1800" b="1" kern="1200" dirty="0"/>
        </a:p>
      </dsp:txBody>
      <dsp:txXfrm>
        <a:off x="4322615" y="1132946"/>
        <a:ext cx="488170" cy="39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5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3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8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3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6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4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6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968C-4012-4DC8-9FE7-F375E46AEA8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1E8B-D633-486B-BAAF-BEBEBB51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5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1616527087_43-p-shkolnii-fon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5232621"/>
              </p:ext>
            </p:extLst>
          </p:nvPr>
        </p:nvGraphicFramePr>
        <p:xfrm>
          <a:off x="2771800" y="1556792"/>
          <a:ext cx="60486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962002" cy="29651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7"/>
          <p:cNvSpPr txBox="1">
            <a:spLocks/>
          </p:cNvSpPr>
          <p:nvPr/>
        </p:nvSpPr>
        <p:spPr>
          <a:xfrm>
            <a:off x="1763688" y="476672"/>
            <a:ext cx="7380312" cy="170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Міжнародна методика оцінювання якості дошкільної освіти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</a:rPr>
              <a:t>ECERS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</a:rPr>
              <a:t> - 3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Огляд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підшкал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та параметрів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Bookman Old Style" panose="02050604050505020204" pitchFamily="18" charset="0"/>
              </a:rPr>
              <a:t>ПІДШКАЛИ</a:t>
            </a:r>
            <a:r>
              <a:rPr lang="uk-UA" sz="2000" dirty="0" smtClean="0">
                <a:latin typeface="Bookman Old Style" panose="02050604050505020204" pitchFamily="18" charset="0"/>
              </a:rPr>
              <a:t>: 6</a:t>
            </a:r>
          </a:p>
          <a:p>
            <a:pPr marL="0" indent="0">
              <a:buNone/>
            </a:pPr>
            <a:r>
              <a:rPr lang="uk-UA" sz="2000" b="1" dirty="0" smtClean="0">
                <a:latin typeface="Bookman Old Style" panose="02050604050505020204" pitchFamily="18" charset="0"/>
              </a:rPr>
              <a:t>ПАРАМЕТРИ</a:t>
            </a:r>
            <a:r>
              <a:rPr lang="uk-UA" sz="2000" dirty="0" smtClean="0">
                <a:latin typeface="Bookman Old Style" panose="02050604050505020204" pitchFamily="18" charset="0"/>
              </a:rPr>
              <a:t>: 35</a:t>
            </a:r>
          </a:p>
          <a:p>
            <a:pPr marL="0" indent="0">
              <a:buNone/>
            </a:pPr>
            <a:r>
              <a:rPr lang="uk-UA" sz="2000" b="1" dirty="0" smtClean="0">
                <a:latin typeface="Bookman Old Style" panose="02050604050505020204" pitchFamily="18" charset="0"/>
              </a:rPr>
              <a:t>ІНДИКАТОРИ</a:t>
            </a:r>
            <a:r>
              <a:rPr lang="uk-UA" sz="2000" dirty="0" smtClean="0">
                <a:latin typeface="Bookman Old Style" panose="02050604050505020204" pitchFamily="18" charset="0"/>
              </a:rPr>
              <a:t>: 468</a:t>
            </a:r>
          </a:p>
          <a:p>
            <a:pPr marL="0" indent="0">
              <a:buNone/>
            </a:pP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1250" r="12479" b="6815"/>
          <a:stretch/>
        </p:blipFill>
        <p:spPr bwMode="auto">
          <a:xfrm>
            <a:off x="3419872" y="764704"/>
            <a:ext cx="5430906" cy="593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111\Desktop\екерс презентації\QIP Shot - Screen 126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6" y="4296105"/>
            <a:ext cx="2969542" cy="240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38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Підшкала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«Простір і вмеблювання»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69723"/>
              </p:ext>
            </p:extLst>
          </p:nvPr>
        </p:nvGraphicFramePr>
        <p:xfrm>
          <a:off x="251520" y="1484784"/>
          <a:ext cx="6840759" cy="496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Ігрова кімната ᐈ Купити обладнання для дитячої ігрової кімнати | Фактор  Розвитк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5133"/>
            <a:ext cx="34671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01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Підшкала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«Повсякденні практики особистого догляду»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22624"/>
              </p:ext>
            </p:extLst>
          </p:nvPr>
        </p:nvGraphicFramePr>
        <p:xfrm>
          <a:off x="2915816" y="1556792"/>
          <a:ext cx="58326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Що їдять діти в ужгородських дитсадках (відео) – Освітній портал Закарпатт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100000" l="0" r="100000">
                        <a14:foregroundMark x1="53468" y1="36889" x2="53468" y2="36889"/>
                        <a14:foregroundMark x1="42871" y1="34000" x2="42871" y2="34000"/>
                        <a14:foregroundMark x1="16570" y1="81333" x2="16570" y2="81333"/>
                        <a14:foregroundMark x1="26108" y1="95889" x2="26108" y2="95889"/>
                        <a14:foregroundMark x1="5877" y1="77778" x2="5877" y2="77778"/>
                        <a14:foregroundMark x1="22062" y1="78889" x2="22062" y2="78889"/>
                        <a14:foregroundMark x1="92004" y1="79556" x2="92004" y2="79556"/>
                        <a14:foregroundMark x1="91426" y1="90667" x2="91426" y2="90667"/>
                        <a14:foregroundMark x1="89403" y1="71333" x2="89403" y2="71333"/>
                        <a14:foregroundMark x1="97592" y1="74222" x2="97592" y2="74222"/>
                        <a14:foregroundMark x1="94990" y1="68444" x2="94990" y2="68444"/>
                        <a14:foregroundMark x1="41329" y1="66111" x2="41329" y2="66111"/>
                        <a14:foregroundMark x1="44894" y1="36333" x2="44894" y2="36333"/>
                        <a14:foregroundMark x1="44894" y1="36333" x2="44894" y2="36333"/>
                        <a14:foregroundMark x1="55010" y1="35778" x2="55010" y2="35778"/>
                        <a14:foregroundMark x1="55010" y1="35778" x2="55010" y2="35778"/>
                        <a14:foregroundMark x1="27168" y1="91778" x2="27168" y2="91778"/>
                        <a14:foregroundMark x1="23603" y1="85333" x2="23603" y2="85333"/>
                        <a14:foregroundMark x1="7900" y1="89444" x2="7900" y2="89444"/>
                        <a14:foregroundMark x1="3854" y1="80667" x2="3854" y2="80667"/>
                        <a14:foregroundMark x1="10501" y1="77222" x2="10501" y2="77222"/>
                        <a14:foregroundMark x1="40366" y1="77778" x2="40366" y2="77778"/>
                        <a14:foregroundMark x1="39788" y1="87111" x2="39788" y2="87111"/>
                        <a14:foregroundMark x1="67148" y1="65556" x2="67148" y2="65556"/>
                        <a14:foregroundMark x1="66667" y1="61444" x2="66667" y2="61444"/>
                        <a14:foregroundMark x1="65607" y1="61444" x2="65607" y2="61444"/>
                        <a14:foregroundMark x1="59538" y1="63222" x2="59538" y2="63222"/>
                        <a14:foregroundMark x1="13969" y1="90000" x2="13969" y2="90000"/>
                        <a14:foregroundMark x1="86416" y1="84778" x2="86416" y2="84778"/>
                        <a14:foregroundMark x1="88921" y1="88889" x2="88921" y2="88889"/>
                        <a14:foregroundMark x1="89403" y1="82444" x2="89403" y2="82444"/>
                        <a14:foregroundMark x1="86898" y1="75444" x2="86898" y2="75444"/>
                        <a14:foregroundMark x1="86898" y1="91778" x2="86898" y2="91778"/>
                        <a14:foregroundMark x1="18015" y1="87667" x2="18015" y2="87667"/>
                        <a14:foregroundMark x1="10983" y1="88889" x2="10983" y2="88889"/>
                        <a14:foregroundMark x1="62428" y1="61444" x2="62428" y2="61444"/>
                        <a14:foregroundMark x1="57129" y1="64444" x2="57129" y2="64444"/>
                        <a14:foregroundMark x1="54817" y1="63444" x2="54817" y2="62444"/>
                        <a14:foregroundMark x1="54817" y1="62444" x2="54817" y2="62444"/>
                        <a14:foregroundMark x1="74855" y1="63111" x2="74855" y2="63111"/>
                        <a14:foregroundMark x1="74855" y1="63111" x2="74855" y2="63111"/>
                        <a14:foregroundMark x1="72832" y1="62111" x2="72832" y2="62111"/>
                        <a14:foregroundMark x1="77264" y1="67778" x2="77264" y2="67778"/>
                        <a14:foregroundMark x1="70520" y1="62111" x2="70520" y2="62111"/>
                        <a14:foregroundMark x1="21773" y1="90222" x2="21773" y2="90222"/>
                        <a14:foregroundMark x1="44990" y1="84889" x2="44990" y2="84889"/>
                        <a14:foregroundMark x1="72254" y1="74778" x2="72254" y2="74778"/>
                        <a14:foregroundMark x1="17341" y1="76778" x2="17341" y2="76778"/>
                        <a14:foregroundMark x1="90270" y1="68444" x2="90270" y2="68444"/>
                        <a14:foregroundMark x1="92967" y1="68778" x2="92967" y2="68778"/>
                        <a14:foregroundMark x1="40944" y1="85889" x2="40944" y2="85889"/>
                        <a14:foregroundMark x1="95568" y1="73444" x2="95568" y2="73444"/>
                        <a14:foregroundMark x1="85934" y1="72444" x2="85934" y2="72444"/>
                        <a14:foregroundMark x1="88825" y1="72778" x2="88825" y2="72778"/>
                        <a14:foregroundMark x1="96146" y1="75778" x2="96146" y2="75778"/>
                        <a14:foregroundMark x1="45857" y1="77778" x2="45857" y2="77778"/>
                        <a14:foregroundMark x1="53083" y1="72778" x2="53083" y2="7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0215"/>
            <a:ext cx="2736304" cy="23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Підшкала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3 </a:t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«Мовлення та грамотність»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09982"/>
              </p:ext>
            </p:extLst>
          </p:nvPr>
        </p:nvGraphicFramePr>
        <p:xfrm>
          <a:off x="1835696" y="1600200"/>
          <a:ext cx="685110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0" descr="Навчальні картки з літерами алфавіту :: Картинки для дітей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55" b="98592" l="0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авчальні картки з літерами алфавіту :: Картинки для дітей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8873" y1="51408" x2="58873" y2="51408"/>
                        <a14:foregroundMark x1="63944" y1="60563" x2="63944" y2="60563"/>
                        <a14:foregroundMark x1="57183" y1="20423" x2="57183" y2="20423"/>
                        <a14:foregroundMark x1="57183" y1="20423" x2="57183" y2="20423"/>
                        <a14:foregroundMark x1="49296" y1="72535" x2="49296" y2="72535"/>
                        <a14:foregroundMark x1="58310" y1="79577" x2="58310" y2="79577"/>
                        <a14:foregroundMark x1="62535" y1="76761" x2="62535" y2="76761"/>
                        <a14:foregroundMark x1="61690" y1="76761" x2="61690" y2="76761"/>
                        <a14:foregroundMark x1="66479" y1="60563" x2="66479" y2="60563"/>
                        <a14:foregroundMark x1="66479" y1="47887" x2="66479" y2="47887"/>
                        <a14:foregroundMark x1="57183" y1="34507" x2="57183" y2="34507"/>
                        <a14:foregroundMark x1="51268" y1="18310" x2="51268" y2="18310"/>
                        <a14:foregroundMark x1="54648" y1="14085" x2="54648" y2="14085"/>
                        <a14:foregroundMark x1="49014" y1="60563" x2="49014" y2="60563"/>
                        <a14:foregroundMark x1="46761" y1="74648" x2="46761" y2="7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559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Навчальні картки з літерами алфавіту :: Картинки для дітей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29" y="3140968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Підшкала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«Види навчально-пізнавальної діяльності»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29424"/>
              </p:ext>
            </p:extLst>
          </p:nvPr>
        </p:nvGraphicFramePr>
        <p:xfrm>
          <a:off x="395536" y="1600200"/>
          <a:ext cx="72008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Купить Большие картонные кубики (40 шт) 2784 в интернет магазине Киев,  Украина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8" b="100000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483768" cy="18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Autofit/>
          </a:bodyPr>
          <a:lstStyle/>
          <a:p>
            <a:r>
              <a:rPr lang="uk-UA" sz="3600" dirty="0" err="1">
                <a:latin typeface="Bookman Old Style" panose="02050604050505020204" pitchFamily="18" charset="0"/>
              </a:rPr>
              <a:t>Підшкала</a:t>
            </a:r>
            <a:r>
              <a:rPr lang="uk-UA" sz="3600" dirty="0">
                <a:latin typeface="Bookman Old Style" panose="02050604050505020204" pitchFamily="18" charset="0"/>
              </a:rPr>
              <a:t> 5</a:t>
            </a:r>
            <a:br>
              <a:rPr lang="uk-UA" sz="3600" dirty="0">
                <a:latin typeface="Bookman Old Style" panose="02050604050505020204" pitchFamily="18" charset="0"/>
              </a:rPr>
            </a:br>
            <a:r>
              <a:rPr lang="uk-UA" sz="3200" dirty="0">
                <a:latin typeface="Bookman Old Style" panose="02050604050505020204" pitchFamily="18" charset="0"/>
              </a:rPr>
              <a:t>«Взаємодія»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1763"/>
              </p:ext>
            </p:extLst>
          </p:nvPr>
        </p:nvGraphicFramePr>
        <p:xfrm>
          <a:off x="251520" y="1278207"/>
          <a:ext cx="846611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Вихователі у сучасному дитячому садку займаються саморозвит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700" r="99500">
                        <a14:foregroundMark x1="57600" y1="32934" x2="57600" y2="32934"/>
                        <a14:foregroundMark x1="79000" y1="81886" x2="79000" y2="81886"/>
                        <a14:foregroundMark x1="66100" y1="79341" x2="66100" y2="79341"/>
                        <a14:foregroundMark x1="62100" y1="75150" x2="62100" y2="75150"/>
                        <a14:foregroundMark x1="64400" y1="67964" x2="64400" y2="67964"/>
                        <a14:foregroundMark x1="75000" y1="27395" x2="75000" y2="27395"/>
                        <a14:backgroundMark x1="50900" y1="71707" x2="50900" y2="71707"/>
                        <a14:backgroundMark x1="58500" y1="72904" x2="58500" y2="72904"/>
                        <a14:backgroundMark x1="66300" y1="57335" x2="66300" y2="57335"/>
                        <a14:backgroundMark x1="59600" y1="4790" x2="59600" y2="4790"/>
                        <a14:backgroundMark x1="59900" y1="11078" x2="59900" y2="11078"/>
                        <a14:backgroundMark x1="48900" y1="5539" x2="48900" y2="5539"/>
                        <a14:backgroundMark x1="42700" y1="6437" x2="42700" y2="6437"/>
                        <a14:backgroundMark x1="44700" y1="22006" x2="44700" y2="22006"/>
                        <a14:backgroundMark x1="43500" y1="27096" x2="43500" y2="27096"/>
                        <a14:backgroundMark x1="43500" y1="33383" x2="43500" y2="33383"/>
                        <a14:backgroundMark x1="44100" y1="20659" x2="44100" y2="20659"/>
                        <a14:backgroundMark x1="44100" y1="20659" x2="44100" y2="20659"/>
                        <a14:backgroundMark x1="44100" y1="20659" x2="44100" y2="20659"/>
                        <a14:backgroundMark x1="44100" y1="20659" x2="44100" y2="20659"/>
                        <a14:backgroundMark x1="59000" y1="21108" x2="59000" y2="21108"/>
                        <a14:backgroundMark x1="92000" y1="15269" x2="92000" y2="15269"/>
                        <a14:backgroundMark x1="85800" y1="5539" x2="85800" y2="5539"/>
                        <a14:backgroundMark x1="79300" y1="10180" x2="79300" y2="10180"/>
                        <a14:backgroundMark x1="77600" y1="2994" x2="77600" y2="2994"/>
                        <a14:backgroundMark x1="58500" y1="77545" x2="58500" y2="77545"/>
                        <a14:backgroundMark x1="59300" y1="82186" x2="59300" y2="82186"/>
                        <a14:backgroundMark x1="60700" y1="7635" x2="60700" y2="7635"/>
                        <a14:backgroundMark x1="61000" y1="7635" x2="61000" y2="7635"/>
                        <a14:backgroundMark x1="61000" y1="7635" x2="61000" y2="7635"/>
                        <a14:backgroundMark x1="60400" y1="16467" x2="60400" y2="16467"/>
                        <a14:backgroundMark x1="61600" y1="26198" x2="61600" y2="26198"/>
                        <a14:backgroundMark x1="57300" y1="10180" x2="57300" y2="10180"/>
                        <a14:backgroundMark x1="63200" y1="2994" x2="63200" y2="2994"/>
                        <a14:backgroundMark x1="66300" y1="3892" x2="66300" y2="3892"/>
                        <a14:backgroundMark x1="77300" y1="7635" x2="77300" y2="7635"/>
                        <a14:backgroundMark x1="80400" y1="21108" x2="80400" y2="21108"/>
                        <a14:backgroundMark x1="78200" y1="16018" x2="78200" y2="16018"/>
                        <a14:backgroundMark x1="69700" y1="6437" x2="69700" y2="6437"/>
                        <a14:backgroundMark x1="66600" y1="8084" x2="66600" y2="8084"/>
                        <a14:backgroundMark x1="73100" y1="2545" x2="73100" y2="2545"/>
                        <a14:backgroundMark x1="72500" y1="3892" x2="72500" y2="3892"/>
                        <a14:backgroundMark x1="52600" y1="5988" x2="52600" y2="5988"/>
                        <a14:backgroundMark x1="56500" y1="4790" x2="56500" y2="4790"/>
                        <a14:backgroundMark x1="56800" y1="5988" x2="56800" y2="5988"/>
                        <a14:backgroundMark x1="56800" y1="5988" x2="56800" y2="5988"/>
                        <a14:backgroundMark x1="56800" y1="5988" x2="56800" y2="5988"/>
                        <a14:backgroundMark x1="59900" y1="7186" x2="59900" y2="7186"/>
                        <a14:backgroundMark x1="59900" y1="7635" x2="59900" y2="7635"/>
                        <a14:backgroundMark x1="59900" y1="24102" x2="59900" y2="24102"/>
                        <a14:backgroundMark x1="59900" y1="24102" x2="59900" y2="24102"/>
                        <a14:backgroundMark x1="59900" y1="24102" x2="59900" y2="24102"/>
                        <a14:backgroundMark x1="59900" y1="24102" x2="59900" y2="24102"/>
                        <a14:backgroundMark x1="59900" y1="19910" x2="59900" y2="19910"/>
                        <a14:backgroundMark x1="43000" y1="19910" x2="43000" y2="19910"/>
                        <a14:backgroundMark x1="43300" y1="19910" x2="43300" y2="19910"/>
                        <a14:backgroundMark x1="72300" y1="8982" x2="72300" y2="8982"/>
                        <a14:backgroundMark x1="48000" y1="25000" x2="48000" y2="25000"/>
                        <a14:backgroundMark x1="47200" y1="21108" x2="47200" y2="21108"/>
                        <a14:backgroundMark x1="68400" y1="6886" x2="68400" y2="6886"/>
                        <a14:backgroundMark x1="68400" y1="5539" x2="68400" y2="5539"/>
                        <a14:backgroundMark x1="68400" y1="5539" x2="68700" y2="449"/>
                        <a14:backgroundMark x1="69500" y1="6886" x2="69500" y2="6886"/>
                        <a14:backgroundMark x1="78900" y1="27395" x2="78900" y2="27395"/>
                        <a14:backgroundMark x1="78900" y1="27096" x2="78900" y2="27096"/>
                        <a14:backgroundMark x1="80600" y1="27096" x2="80600" y2="27096"/>
                        <a14:backgroundMark x1="76900" y1="19461" x2="76900" y2="1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4" y="4229359"/>
            <a:ext cx="3384376" cy="22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Підшкала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«Структурування програми»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913133"/>
              </p:ext>
            </p:extLst>
          </p:nvPr>
        </p:nvGraphicFramePr>
        <p:xfrm>
          <a:off x="179512" y="1493075"/>
          <a:ext cx="677909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Дети играют – родители отдыхают: идем в «Семейное Bossco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3100" y1="83402" x2="83100" y2="83402"/>
                        <a14:foregroundMark x1="88900" y1="81604" x2="88900" y2="81604"/>
                        <a14:foregroundMark x1="69500" y1="82849" x2="69500" y2="82849"/>
                        <a14:foregroundMark x1="95500" y1="79115" x2="95500" y2="79115"/>
                        <a14:foregroundMark x1="95900" y1="58506" x2="95900" y2="58506"/>
                        <a14:foregroundMark x1="95900" y1="58506" x2="95900" y2="58506"/>
                        <a14:backgroundMark x1="41200" y1="15214" x2="41200" y2="15214"/>
                        <a14:backgroundMark x1="26300" y1="5394" x2="26300" y2="5394"/>
                        <a14:backgroundMark x1="35100" y1="24343" x2="35100" y2="24343"/>
                        <a14:backgroundMark x1="37300" y1="32227" x2="37300" y2="32227"/>
                        <a14:backgroundMark x1="96800" y1="57815" x2="96800" y2="57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1622" y="1628800"/>
            <a:ext cx="3096344" cy="22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111\Desktop\екерс презентації\01f-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28384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02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1\Desktop\екерс презентації\013-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12360" cy="585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4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ЯК ECERS-3 ЗАСТОСОВУВАТИ В ПОВСЯКДЕННІЙ РОБОТІ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Calibri"/>
                <a:cs typeface="Times New Roman"/>
              </a:rPr>
              <a:t>що у вашому середовищі відповідає вимогам методики?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Calibri"/>
                <a:cs typeface="Times New Roman"/>
              </a:rPr>
              <a:t>як би ви самі оцінили відповідні параметри у своєму дитсадку?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Calibri"/>
                <a:cs typeface="Times New Roman"/>
              </a:rPr>
              <a:t>що відрізняється від індикаторів із найвищою оцінкою й чому?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Calibri"/>
                <a:cs typeface="Times New Roman"/>
              </a:rPr>
              <a:t>як можна збагатити освітній простір свого дитячого садка за допомогою ECERS-3?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8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700808"/>
            <a:ext cx="3898776" cy="442535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Ініціатива</a:t>
            </a:r>
            <a:r>
              <a:rPr lang="uk-UA" dirty="0" smtClean="0">
                <a:latin typeface="Bookman Old Style" panose="02050604050505020204" pitchFamily="18" charset="0"/>
              </a:rPr>
              <a:t>  – МОН України</a:t>
            </a:r>
          </a:p>
          <a:p>
            <a:r>
              <a:rPr lang="uk-UA" b="1" dirty="0" smtClean="0">
                <a:latin typeface="Bookman Old Style" panose="02050604050505020204" pitchFamily="18" charset="0"/>
              </a:rPr>
              <a:t>Забезпечення процесу</a:t>
            </a:r>
            <a:r>
              <a:rPr lang="uk-UA" dirty="0" smtClean="0">
                <a:latin typeface="Bookman Old Style" panose="02050604050505020204" pitchFamily="18" charset="0"/>
              </a:rPr>
              <a:t> – УІРО </a:t>
            </a:r>
          </a:p>
          <a:p>
            <a:r>
              <a:rPr lang="uk-UA" b="1" dirty="0" smtClean="0">
                <a:latin typeface="Bookman Old Style" panose="02050604050505020204" pitchFamily="18" charset="0"/>
              </a:rPr>
              <a:t>Партнери</a:t>
            </a:r>
            <a:r>
              <a:rPr lang="uk-UA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команда підтримки реформ МОН;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Всеукраїнський</a:t>
            </a:r>
          </a:p>
          <a:p>
            <a:pPr marL="0" indent="0">
              <a:buNone/>
            </a:pPr>
            <a:r>
              <a:rPr lang="uk-UA" dirty="0" smtClean="0">
                <a:latin typeface="Bookman Old Style" panose="02050604050505020204" pitchFamily="18" charset="0"/>
              </a:rPr>
              <a:t> фонд «Крок за кроком»;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ЮНІСЕФ.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Оцінювання якості освітнього процесу в ЗДО за міжнародною методикою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ECERS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- 3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3460" y="1772816"/>
            <a:ext cx="2595988" cy="8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5" y="3030266"/>
            <a:ext cx="2595988" cy="7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4" y="4221088"/>
            <a:ext cx="1911969" cy="177182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65" y="4877635"/>
            <a:ext cx="2091334" cy="177182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07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92088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Переваги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ECERS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для дітей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63367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створюють власні вироби та твори, а не відтворюють за зразком;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самостійно оформлюють простір та формують свої естетичні вподобання;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самостійно вирішують проблеми та беруть на себе відповідальність;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експериментують та спостерігають за природними явищами;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вигадують свої сценарії та грають в рольові ігри;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роблять свій вибір та мають альтернативу;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використовують багато підручних матеріалів;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спілкують, дискутують, запитують, ставлять під сумнів..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будують власні межі та поважають інших;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вчаться розпізнавати свої емоції та впоратися із ними.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Переваги ЕКЕРС для педагогів.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методикою ЕКЕРС вихователь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виконує роль наставника;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спрямовує, підсилює, допомагає у формуванні особистості дитини;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визначає індивідуальний підхід до кожної дитини;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 безпечне та сприятливе середовище для навчання та гри;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навчає власним прикладом;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демонструє взаємоповагу та спілкується з дітьми на рівних;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створює доброзичливу атмосферу в групі.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Якість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дошкільної освіти не повинна зводитись до результатів, які демонструє дитина – «воно обов'язково пов'язане зі щоденною радістю дитини»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1111\Desktop\екерс презентації\depositphotos_37873709-stock-illustration-children-jump-for-joy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5" y="4005064"/>
            <a:ext cx="8559188" cy="250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1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</a:rPr>
              <a:t/>
            </a:r>
            <a:br>
              <a:rPr lang="uk-UA" sz="2400" b="1" dirty="0" smtClean="0">
                <a:solidFill>
                  <a:prstClr val="black"/>
                </a:solidFill>
              </a:rPr>
            </a:br>
            <a:r>
              <a:rPr lang="uk-UA" sz="2400" b="1" dirty="0">
                <a:solidFill>
                  <a:prstClr val="black"/>
                </a:solidFill>
              </a:rPr>
              <a:t/>
            </a:r>
            <a:br>
              <a:rPr lang="uk-UA" sz="2400" b="1" dirty="0">
                <a:solidFill>
                  <a:prstClr val="black"/>
                </a:solidFill>
              </a:rPr>
            </a:b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ECERS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це система критеріїв оцінювання якості роботи закладів дошкільної освіти та системи дошкільної освіти загалом, представлена чіткими кількісно вимірювальними величинами.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641444" cy="35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ЧОМУ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ECERS-3?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шкали ECERS-3 як орієнтира дасть змогу: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сприяти індивідуалізації освіти;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урізноманітнити види діяльності дітей у дитсадку;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наголосити на важливості комунікації вихователів з дитиною;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підвищити значення середовища, в якому розвивається дитина.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 ЧОГО СКЛАДАЄТЬСЯ ECERS-3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ECERS – міжнародна методика з оцінювання дошкільного освітнього середовища, описана у форматі шкали, яка містить: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підшкал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35 параметрів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468 індикаторів</a:t>
            </a:r>
          </a:p>
          <a:p>
            <a:endParaRPr lang="uk-UA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07539104"/>
              </p:ext>
            </p:extLst>
          </p:nvPr>
        </p:nvGraphicFramePr>
        <p:xfrm>
          <a:off x="3923929" y="3429000"/>
          <a:ext cx="482453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Процес оцінювання якості освіти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Оцінювання 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якості освітнього процесу в закладах дошкільної освіти проводять </a:t>
            </a: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сертифіковані експерти ECERS.</a:t>
            </a:r>
          </a:p>
          <a:p>
            <a:pPr>
              <a:lnSpc>
                <a:spcPct val="120000"/>
              </a:lnSpc>
            </a:pP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Шкала призначена для дітей віком </a:t>
            </a: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5500" b="1" u="sng" dirty="0">
                <a:latin typeface="Times New Roman" pitchFamily="18" charset="0"/>
                <a:cs typeface="Times New Roman" pitchFamily="18" charset="0"/>
              </a:rPr>
              <a:t>3* до 5 років.</a:t>
            </a:r>
            <a:endParaRPr lang="uk-UA" sz="5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Спостереження проводиться впродовж </a:t>
            </a: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3 астрономічних годин 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без перерв і відволікань (зазвичай у період з 8.30 і 11.30 або з 9.00 до 12.00).</a:t>
            </a:r>
            <a:endParaRPr lang="uk-UA" sz="5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Додатковий час 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може бути використаний  лише для детальнішого вивчення матеріалів і простору для розвитку великої моторики.</a:t>
            </a:r>
            <a:endParaRPr lang="uk-UA" sz="5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робиться виключно на </a:t>
            </a:r>
            <a:r>
              <a:rPr lang="uk-UA" sz="5500" b="1" dirty="0">
                <a:latin typeface="Times New Roman" pitchFamily="18" charset="0"/>
                <a:cs typeface="Times New Roman" pitchFamily="18" charset="0"/>
              </a:rPr>
              <a:t>базі спостережень </a:t>
            </a:r>
            <a:r>
              <a:rPr lang="uk-UA" sz="5500" dirty="0">
                <a:latin typeface="Times New Roman" pitchFamily="18" charset="0"/>
                <a:cs typeface="Times New Roman" pitchFamily="18" charset="0"/>
              </a:rPr>
              <a:t>(без розпитування педагогів чи іншого персоналу).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61569" cy="555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93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Світова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практика впровадження ECERS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варіант оцінювання був створений у 1980 році в США  за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авторста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Тельми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Хармс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та Річарда М.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Кліфорда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Через практичний зміст та формат ECERS був задіяний у 30 країнах світу.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3100" cap="all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100" cap="all" dirty="0">
                <a:latin typeface="Times New Roman" pitchFamily="18" charset="0"/>
                <a:cs typeface="Times New Roman" pitchFamily="18" charset="0"/>
              </a:rPr>
              <a:t>І КОМУ ВИКОРИСТОВУВАТИ ДРУКОВАНЕ ВИДАННЯ ECERS-3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заклади дошкільної освіти для рефлексії та визначення подальших цілей щодо поліпшення якості освітнього процесу;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органи управління, зокрема МОН, для узагальнення та аналізу висновків, прийняття управлінських рішень;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інституції незалежної оцінки якості освіти для експертизи і моніторингу якості дошкільної освіти в Україні загалом.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604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Оцінювання якості освітнього процесу в ЗДО за міжнародною методикою  ECERS - 3</vt:lpstr>
      <vt:lpstr>  ECERS – це система критеріїв оцінювання якості роботи закладів дошкільної освіти та системи дошкільної освіти загалом, представлена чіткими кількісно вимірювальними величинами. </vt:lpstr>
      <vt:lpstr>ЧОМУ ECERS-3? </vt:lpstr>
      <vt:lpstr> З ЧОГО СКЛАДАЄТЬСЯ ECERS-3 </vt:lpstr>
      <vt:lpstr>Процес оцінювання якості освіти</vt:lpstr>
      <vt:lpstr>Презентация PowerPoint</vt:lpstr>
      <vt:lpstr> Світова практика впровадження ECERS </vt:lpstr>
      <vt:lpstr> ЯК І КОМУ ВИКОРИСТОВУВАТИ ДРУКОВАНЕ ВИДАННЯ ECERS-3 </vt:lpstr>
      <vt:lpstr>Огляд підшкал та параметрів </vt:lpstr>
      <vt:lpstr>Підшкала 1 «Простір і вмеблювання»</vt:lpstr>
      <vt:lpstr>Підшкала 2 «Повсякденні практики особистого догляду»</vt:lpstr>
      <vt:lpstr>Підшкала 3  «Мовлення та грамотність»</vt:lpstr>
      <vt:lpstr>Підшкала 4 «Види навчально-пізнавальної діяльності»</vt:lpstr>
      <vt:lpstr>Підшкала 5 «Взаємодія»</vt:lpstr>
      <vt:lpstr>Підшкала 6 «Структурування програми»</vt:lpstr>
      <vt:lpstr>Презентация PowerPoint</vt:lpstr>
      <vt:lpstr>Презентация PowerPoint</vt:lpstr>
      <vt:lpstr>ЯК ECERS-3 ЗАСТОСОВУВАТИ В ПОВСЯКДЕННІЙ РОБОТІ </vt:lpstr>
      <vt:lpstr>Переваги ECERS для дітей</vt:lpstr>
      <vt:lpstr>Переваги ЕКЕРС для педагогів.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</cp:lastModifiedBy>
  <cp:revision>29</cp:revision>
  <dcterms:created xsi:type="dcterms:W3CDTF">2021-10-13T06:33:07Z</dcterms:created>
  <dcterms:modified xsi:type="dcterms:W3CDTF">2021-10-26T09:19:09Z</dcterms:modified>
</cp:coreProperties>
</file>